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5" r:id="rId2"/>
    <p:sldMasterId id="2147483651" r:id="rId3"/>
  </p:sldMasterIdLst>
  <p:notesMasterIdLst>
    <p:notesMasterId r:id="rId28"/>
  </p:notesMasterIdLst>
  <p:handoutMasterIdLst>
    <p:handoutMasterId r:id="rId29"/>
  </p:handoutMasterIdLst>
  <p:sldIdLst>
    <p:sldId id="318" r:id="rId4"/>
    <p:sldId id="297" r:id="rId5"/>
    <p:sldId id="486" r:id="rId6"/>
    <p:sldId id="501" r:id="rId7"/>
    <p:sldId id="488" r:id="rId8"/>
    <p:sldId id="423" r:id="rId9"/>
    <p:sldId id="449" r:id="rId10"/>
    <p:sldId id="445" r:id="rId11"/>
    <p:sldId id="502" r:id="rId12"/>
    <p:sldId id="451" r:id="rId13"/>
    <p:sldId id="426" r:id="rId14"/>
    <p:sldId id="417" r:id="rId15"/>
    <p:sldId id="455" r:id="rId16"/>
    <p:sldId id="418" r:id="rId17"/>
    <p:sldId id="496" r:id="rId18"/>
    <p:sldId id="497" r:id="rId19"/>
    <p:sldId id="480" r:id="rId20"/>
    <p:sldId id="481" r:id="rId21"/>
    <p:sldId id="456" r:id="rId22"/>
    <p:sldId id="491" r:id="rId23"/>
    <p:sldId id="500" r:id="rId24"/>
    <p:sldId id="482" r:id="rId25"/>
    <p:sldId id="492" r:id="rId26"/>
    <p:sldId id="498"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ＭＳ Ｐゴシック" pitchFamily="-1" charset="-128"/>
        <a:cs typeface="+mn-cs"/>
      </a:defRPr>
    </a:lvl5pPr>
    <a:lvl6pPr marL="2286000" algn="l" defTabSz="914400" rtl="0" eaLnBrk="1" latinLnBrk="0" hangingPunct="1">
      <a:defRPr sz="2400" kern="1200">
        <a:solidFill>
          <a:schemeClr val="tx1"/>
        </a:solidFill>
        <a:latin typeface="Times New Roman" pitchFamily="-1" charset="0"/>
        <a:ea typeface="ＭＳ Ｐゴシック" pitchFamily="-1" charset="-128"/>
        <a:cs typeface="+mn-cs"/>
      </a:defRPr>
    </a:lvl6pPr>
    <a:lvl7pPr marL="2743200" algn="l" defTabSz="914400" rtl="0" eaLnBrk="1" latinLnBrk="0" hangingPunct="1">
      <a:defRPr sz="2400" kern="1200">
        <a:solidFill>
          <a:schemeClr val="tx1"/>
        </a:solidFill>
        <a:latin typeface="Times New Roman" pitchFamily="-1" charset="0"/>
        <a:ea typeface="ＭＳ Ｐゴシック" pitchFamily="-1" charset="-128"/>
        <a:cs typeface="+mn-cs"/>
      </a:defRPr>
    </a:lvl7pPr>
    <a:lvl8pPr marL="3200400" algn="l" defTabSz="914400" rtl="0" eaLnBrk="1" latinLnBrk="0" hangingPunct="1">
      <a:defRPr sz="2400" kern="1200">
        <a:solidFill>
          <a:schemeClr val="tx1"/>
        </a:solidFill>
        <a:latin typeface="Times New Roman" pitchFamily="-1" charset="0"/>
        <a:ea typeface="ＭＳ Ｐゴシック" pitchFamily="-1" charset="-128"/>
        <a:cs typeface="+mn-cs"/>
      </a:defRPr>
    </a:lvl8pPr>
    <a:lvl9pPr marL="3657600" algn="l" defTabSz="914400" rtl="0" eaLnBrk="1" latinLnBrk="0" hangingPunct="1">
      <a:defRPr sz="2400" kern="1200">
        <a:solidFill>
          <a:schemeClr val="tx1"/>
        </a:solidFill>
        <a:latin typeface="Times New Roman" pitchFamily="-1"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72F"/>
    <a:srgbClr val="95006B"/>
    <a:srgbClr val="DE009F"/>
    <a:srgbClr val="83A6C9"/>
    <a:srgbClr val="1B2C3D"/>
    <a:srgbClr val="CA5327"/>
    <a:srgbClr val="B62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8" autoAdjust="0"/>
    <p:restoredTop sz="86933" autoAdjust="0"/>
  </p:normalViewPr>
  <p:slideViewPr>
    <p:cSldViewPr>
      <p:cViewPr varScale="1">
        <p:scale>
          <a:sx n="47" d="100"/>
          <a:sy n="47" d="100"/>
        </p:scale>
        <p:origin x="-1430" y="-72"/>
      </p:cViewPr>
      <p:guideLst>
        <p:guide orient="horz" pos="2478"/>
        <p:guide pos="2880"/>
      </p:guideLst>
    </p:cSldViewPr>
  </p:slideViewPr>
  <p:outlineViewPr>
    <p:cViewPr>
      <p:scale>
        <a:sx n="33" d="100"/>
        <a:sy n="33" d="100"/>
      </p:scale>
      <p:origin x="0" y="304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ltLang="en-US"/>
          </a:p>
        </p:txBody>
      </p:sp>
      <p:sp>
        <p:nvSpPr>
          <p:cNvPr id="337923"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ltLang="en-US"/>
          </a:p>
        </p:txBody>
      </p:sp>
      <p:sp>
        <p:nvSpPr>
          <p:cNvPr id="337924"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ltLang="en-US"/>
          </a:p>
        </p:txBody>
      </p:sp>
      <p:sp>
        <p:nvSpPr>
          <p:cNvPr id="337925"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3BCD740-F49B-4B55-9978-2853D656D43A}" type="slidenum">
              <a:rPr lang="en-US" altLang="en-US"/>
              <a:pPr>
                <a:defRPr/>
              </a:pPr>
              <a:t>‹#›</a:t>
            </a:fld>
            <a:endParaRPr lang="en-US" altLang="en-US"/>
          </a:p>
        </p:txBody>
      </p:sp>
    </p:spTree>
    <p:extLst>
      <p:ext uri="{BB962C8B-B14F-4D97-AF65-F5344CB8AC3E}">
        <p14:creationId xmlns:p14="http://schemas.microsoft.com/office/powerpoint/2010/main" val="2520647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GB" alt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GB" alt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GB" alt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A1588F1-D801-4E36-B52A-29D459471908}" type="slidenum">
              <a:rPr lang="en-GB" altLang="en-US"/>
              <a:pPr>
                <a:defRPr/>
              </a:pPr>
              <a:t>‹#›</a:t>
            </a:fld>
            <a:endParaRPr lang="en-GB" altLang="en-US"/>
          </a:p>
        </p:txBody>
      </p:sp>
    </p:spTree>
    <p:extLst>
      <p:ext uri="{BB962C8B-B14F-4D97-AF65-F5344CB8AC3E}">
        <p14:creationId xmlns:p14="http://schemas.microsoft.com/office/powerpoint/2010/main" val="1171296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fld id="{10804AA8-07A1-4E0D-BD84-AAE207E69A4A}" type="slidenum">
              <a:rPr lang="en-GB" altLang="en-US" sz="1200"/>
              <a:pPr/>
              <a:t>1</a:t>
            </a:fld>
            <a:endParaRPr lang="en-GB" altLang="en-US" sz="12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Times New Roman"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fld id="{43895261-0C05-4BDD-ACC4-BEDDD709015B}" type="slidenum">
              <a:rPr lang="en-GB" altLang="en-US" sz="1200"/>
              <a:pPr/>
              <a:t>2</a:t>
            </a:fld>
            <a:endParaRPr lang="en-GB"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New Roman"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A1588F1-D801-4E36-B52A-29D459471908}" type="slidenum">
              <a:rPr lang="en-GB" altLang="en-US" smtClean="0"/>
              <a:pPr>
                <a:defRPr/>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i="0" dirty="0" err="1" smtClean="0"/>
              <a:t>Dyfyniad</a:t>
            </a:r>
            <a:r>
              <a:rPr lang="en-US" altLang="en-US" i="0" dirty="0" smtClean="0"/>
              <a:t> </a:t>
            </a:r>
            <a:r>
              <a:rPr lang="en-US" altLang="en-US" i="0" dirty="0" err="1" smtClean="0"/>
              <a:t>gwreiddiol</a:t>
            </a:r>
            <a:r>
              <a:rPr lang="en-US" altLang="en-US" i="0" dirty="0" smtClean="0"/>
              <a:t> Alvin Toffler, </a:t>
            </a:r>
            <a:r>
              <a:rPr lang="en-US" altLang="en-US" i="0" dirty="0" err="1" smtClean="0"/>
              <a:t>yn</a:t>
            </a:r>
            <a:r>
              <a:rPr lang="en-US" altLang="en-US" i="0" dirty="0" smtClean="0"/>
              <a:t> y </a:t>
            </a:r>
            <a:r>
              <a:rPr lang="en-US" altLang="en-US" i="0" dirty="0" err="1" smtClean="0"/>
              <a:t>Saesneg</a:t>
            </a:r>
            <a:r>
              <a:rPr lang="en-US" altLang="en-US" i="0" dirty="0" smtClean="0"/>
              <a:t>:</a:t>
            </a:r>
            <a:r>
              <a:rPr lang="en-US" altLang="en-US" i="1" baseline="0" dirty="0" smtClean="0"/>
              <a:t> </a:t>
            </a:r>
            <a:r>
              <a:rPr lang="en-GB" altLang="en-US" i="1" dirty="0" smtClean="0"/>
              <a:t>“You can use all the quantitative data you can get, but you still have to distrust it and use your own intelligence and judgement.”</a:t>
            </a:r>
            <a:endParaRPr lang="en-GB" altLang="en-US" sz="1100" i="1" dirty="0" smtClean="0"/>
          </a:p>
          <a:p>
            <a:endParaRPr lang="en-GB" altLang="en-US" dirty="0" smtClean="0">
              <a:latin typeface="Times New Roman" pitchFamily="-1" charset="0"/>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fld id="{D28EB9B9-2600-43A4-8FEC-C6939D082461}" type="slidenum">
              <a:rPr lang="en-GB" altLang="en-US" sz="1200"/>
              <a:pPr/>
              <a:t>12</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err="1">
                <a:solidFill>
                  <a:schemeClr val="tx1"/>
                </a:solidFill>
                <a:latin typeface="Times New Roman" pitchFamily="18" charset="0"/>
                <a:ea typeface="ＭＳ Ｐゴシック" pitchFamily="-1" charset="-128"/>
                <a:cs typeface="ＭＳ Ｐゴシック" pitchFamily="-1" charset="-128"/>
              </a:rPr>
              <a:t>Nodiadau</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i’r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Athro</a:t>
            </a:r>
            <a:r>
              <a:rPr lang="en-GB" sz="1200" kern="1200" dirty="0">
                <a:solidFill>
                  <a:schemeClr val="tx1"/>
                </a:solidFill>
                <a:latin typeface="Times New Roman" pitchFamily="18" charset="0"/>
                <a:ea typeface="ＭＳ Ｐゴシック" pitchFamily="-1" charset="-128"/>
                <a:cs typeface="ＭＳ Ｐゴシック" pitchFamily="-1" charset="-128"/>
              </a:rPr>
              <a:t>: </a:t>
            </a:r>
            <a:endParaRPr lang="en-US" sz="1200" kern="1200" dirty="0">
              <a:solidFill>
                <a:schemeClr val="tx1"/>
              </a:solidFill>
              <a:latin typeface="Times New Roman" pitchFamily="18" charset="0"/>
              <a:ea typeface="ＭＳ Ｐゴシック" pitchFamily="-1" charset="-128"/>
              <a:cs typeface="ＭＳ Ｐゴシック" pitchFamily="-1" charset="-128"/>
            </a:endParaRPr>
          </a:p>
          <a:p>
            <a:endParaRPr lang="en-GB" sz="1200" kern="1200" dirty="0">
              <a:solidFill>
                <a:schemeClr val="tx1"/>
              </a:solidFill>
              <a:latin typeface="Times New Roman" pitchFamily="18" charset="0"/>
              <a:ea typeface="ＭＳ Ｐゴシック" pitchFamily="-1" charset="-128"/>
              <a:cs typeface="ＭＳ Ｐゴシック" pitchFamily="-1" charset="-128"/>
            </a:endParaRPr>
          </a:p>
          <a:p>
            <a:r>
              <a:rPr lang="en-GB" sz="1200" kern="1200" dirty="0" err="1">
                <a:solidFill>
                  <a:schemeClr val="tx1"/>
                </a:solidFill>
                <a:latin typeface="Times New Roman" pitchFamily="18" charset="0"/>
                <a:ea typeface="ＭＳ Ｐゴシック" pitchFamily="-1" charset="-128"/>
                <a:cs typeface="ＭＳ Ｐゴシック" pitchFamily="-1" charset="-128"/>
              </a:rPr>
              <a:t>Cwestiwn</a:t>
            </a:r>
            <a:r>
              <a:rPr lang="en-GB" sz="1200" kern="1200" dirty="0">
                <a:solidFill>
                  <a:schemeClr val="tx1"/>
                </a:solidFill>
                <a:latin typeface="Times New Roman" pitchFamily="18" charset="0"/>
                <a:ea typeface="ＭＳ Ｐゴシック" pitchFamily="-1" charset="-128"/>
                <a:cs typeface="ＭＳ Ｐゴシック" pitchFamily="-1" charset="-128"/>
              </a:rPr>
              <a:t> 1: </a:t>
            </a:r>
            <a:r>
              <a:rPr lang="en-GB" sz="1200" kern="1200" dirty="0" err="1">
                <a:solidFill>
                  <a:schemeClr val="tx1"/>
                </a:solidFill>
                <a:latin typeface="Times New Roman" pitchFamily="18" charset="0"/>
                <a:ea typeface="ＭＳ Ｐゴシック" pitchFamily="-1" charset="-128"/>
                <a:cs typeface="ＭＳ Ｐゴシック" pitchFamily="-1" charset="-128"/>
              </a:rPr>
              <a:t>Mae’r</a:t>
            </a:r>
            <a:r>
              <a:rPr lang="en-GB" sz="1200" kern="1200" dirty="0">
                <a:solidFill>
                  <a:schemeClr val="tx1"/>
                </a:solidFill>
                <a:latin typeface="Times New Roman" pitchFamily="18" charset="0"/>
                <a:ea typeface="ＭＳ Ｐゴシック" pitchFamily="-1" charset="-128"/>
                <a:cs typeface="ＭＳ Ｐゴシック" pitchFamily="-1" charset="-128"/>
              </a:rPr>
              <a:t> diagram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awgrymu</a:t>
            </a:r>
            <a:r>
              <a:rPr lang="en-GB" sz="1200" kern="1200" dirty="0">
                <a:solidFill>
                  <a:schemeClr val="tx1"/>
                </a:solidFill>
                <a:latin typeface="Times New Roman" pitchFamily="18" charset="0"/>
                <a:ea typeface="ＭＳ Ｐゴシック" pitchFamily="-1" charset="-128"/>
                <a:cs typeface="ＭＳ Ｐゴシック" pitchFamily="-1" charset="-128"/>
              </a:rPr>
              <a:t> bod </a:t>
            </a:r>
            <a:r>
              <a:rPr lang="en-GB" sz="1200" kern="1200" dirty="0" err="1">
                <a:solidFill>
                  <a:schemeClr val="tx1"/>
                </a:solidFill>
                <a:latin typeface="Times New Roman" pitchFamily="18" charset="0"/>
                <a:ea typeface="ＭＳ Ｐゴシック" pitchFamily="-1" charset="-128"/>
                <a:cs typeface="ＭＳ Ｐゴシック" pitchFamily="-1" charset="-128"/>
              </a:rPr>
              <a:t>olew</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cyrraedd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ei</a:t>
            </a:r>
            <a:r>
              <a:rPr lang="en-GB" sz="1200" kern="1200" dirty="0">
                <a:solidFill>
                  <a:schemeClr val="tx1"/>
                </a:solidFill>
                <a:latin typeface="Times New Roman" pitchFamily="18" charset="0"/>
                <a:ea typeface="ＭＳ Ｐゴシック" pitchFamily="-1" charset="-128"/>
                <a:cs typeface="ＭＳ Ｐゴシック" pitchFamily="-1" charset="-128"/>
              </a:rPr>
              <a:t> frig </a:t>
            </a:r>
            <a:r>
              <a:rPr lang="en-GB" sz="1200" kern="1200" dirty="0" err="1">
                <a:solidFill>
                  <a:schemeClr val="tx1"/>
                </a:solidFill>
                <a:latin typeface="Times New Roman" pitchFamily="18" charset="0"/>
                <a:ea typeface="ＭＳ Ｐゴシック" pitchFamily="-1" charset="-128"/>
                <a:cs typeface="ＭＳ Ｐゴシック" pitchFamily="-1" charset="-128"/>
              </a:rPr>
              <a:t>cynhyrchu</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oddeutu</a:t>
            </a:r>
            <a:r>
              <a:rPr lang="en-GB" sz="1200" kern="1200" dirty="0">
                <a:solidFill>
                  <a:schemeClr val="tx1"/>
                </a:solidFill>
                <a:latin typeface="Times New Roman" pitchFamily="18" charset="0"/>
                <a:ea typeface="ＭＳ Ｐゴシック" pitchFamily="-1" charset="-128"/>
                <a:cs typeface="ＭＳ Ｐゴシック" pitchFamily="-1" charset="-128"/>
              </a:rPr>
              <a:t> 2020 ac </a:t>
            </a:r>
            <a:r>
              <a:rPr lang="en-GB" sz="1200" kern="1200" dirty="0" err="1">
                <a:solidFill>
                  <a:schemeClr val="tx1"/>
                </a:solidFill>
                <a:latin typeface="Times New Roman" pitchFamily="18" charset="0"/>
                <a:ea typeface="ＭＳ Ｐゴシック" pitchFamily="-1" charset="-128"/>
                <a:cs typeface="ＭＳ Ｐゴシック" pitchFamily="-1" charset="-128"/>
              </a:rPr>
              <a:t>yna’n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dod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brinnach</a:t>
            </a:r>
            <a:r>
              <a:rPr lang="en-GB" sz="1200" kern="1200" dirty="0">
                <a:solidFill>
                  <a:schemeClr val="tx1"/>
                </a:solidFill>
                <a:latin typeface="Times New Roman" pitchFamily="18" charset="0"/>
                <a:ea typeface="ＭＳ Ｐゴシック" pitchFamily="-1" charset="-128"/>
                <a:cs typeface="ＭＳ Ｐゴシック" pitchFamily="-1" charset="-128"/>
              </a:rPr>
              <a:t> ac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ddrutach</a:t>
            </a:r>
            <a:r>
              <a:rPr lang="en-GB" sz="1200" kern="1200" dirty="0">
                <a:solidFill>
                  <a:schemeClr val="tx1"/>
                </a:solidFill>
                <a:latin typeface="Times New Roman" pitchFamily="18" charset="0"/>
                <a:ea typeface="ＭＳ Ｐゴシック" pitchFamily="-1" charset="-128"/>
                <a:cs typeface="ＭＳ Ｐゴシック" pitchFamily="-1" charset="-128"/>
              </a:rPr>
              <a:t>.    </a:t>
            </a:r>
            <a:endParaRPr lang="en-US" sz="1200" kern="1200" dirty="0">
              <a:solidFill>
                <a:schemeClr val="tx1"/>
              </a:solidFill>
              <a:latin typeface="Times New Roman" pitchFamily="18" charset="0"/>
              <a:ea typeface="ＭＳ Ｐゴシック" pitchFamily="-1" charset="-128"/>
              <a:cs typeface="ＭＳ Ｐゴシック" pitchFamily="-1" charset="-128"/>
            </a:endParaRPr>
          </a:p>
          <a:p>
            <a:endParaRPr lang="en-GB" sz="1200" kern="1200" dirty="0">
              <a:solidFill>
                <a:schemeClr val="tx1"/>
              </a:solidFill>
              <a:latin typeface="Times New Roman" pitchFamily="18" charset="0"/>
              <a:ea typeface="ＭＳ Ｐゴシック" pitchFamily="-1" charset="-128"/>
              <a:cs typeface="ＭＳ Ｐゴシック" pitchFamily="-1" charset="-128"/>
            </a:endParaRPr>
          </a:p>
          <a:p>
            <a:r>
              <a:rPr lang="en-GB" sz="1200" kern="1200" dirty="0">
                <a:solidFill>
                  <a:schemeClr val="tx1"/>
                </a:solidFill>
                <a:latin typeface="Times New Roman" pitchFamily="18" charset="0"/>
                <a:ea typeface="ＭＳ Ｐゴシック" pitchFamily="-1" charset="-128"/>
                <a:cs typeface="ＭＳ Ｐゴシック" pitchFamily="-1" charset="-128"/>
              </a:rPr>
              <a:t>Question 2: </a:t>
            </a:r>
            <a:r>
              <a:rPr lang="en-GB" sz="1200" kern="1200" dirty="0" err="1">
                <a:solidFill>
                  <a:schemeClr val="tx1"/>
                </a:solidFill>
                <a:latin typeface="Times New Roman" pitchFamily="18" charset="0"/>
                <a:ea typeface="ＭＳ Ｐゴシック" pitchFamily="-1" charset="-128"/>
                <a:cs typeface="ＭＳ Ｐゴシック" pitchFamily="-1" charset="-128"/>
              </a:rPr>
              <a:t>Anogwch</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eich</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disgyblion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ystyried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pwy</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pryd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ble</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beth</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sut</a:t>
            </a:r>
            <a:r>
              <a:rPr lang="en-GB" sz="1200" kern="1200" dirty="0">
                <a:solidFill>
                  <a:schemeClr val="tx1"/>
                </a:solidFill>
                <a:latin typeface="Times New Roman" pitchFamily="18" charset="0"/>
                <a:ea typeface="ＭＳ Ｐゴシック" pitchFamily="-1" charset="-128"/>
                <a:cs typeface="ＭＳ Ｐゴシック" pitchFamily="-1" charset="-128"/>
              </a:rPr>
              <a:t>? pam?</a:t>
            </a:r>
            <a:endParaRPr lang="en-US" sz="1200" kern="1200" dirty="0">
              <a:solidFill>
                <a:schemeClr val="tx1"/>
              </a:solidFill>
              <a:latin typeface="Times New Roman" pitchFamily="18" charset="0"/>
              <a:ea typeface="ＭＳ Ｐゴシック" pitchFamily="-1" charset="-128"/>
              <a:cs typeface="ＭＳ Ｐゴシック" pitchFamily="-1" charset="-128"/>
            </a:endParaRPr>
          </a:p>
          <a:p>
            <a:endParaRPr lang="en-GB" sz="1200" kern="1200" dirty="0">
              <a:solidFill>
                <a:schemeClr val="tx1"/>
              </a:solidFill>
              <a:latin typeface="Times New Roman" pitchFamily="18" charset="0"/>
              <a:ea typeface="ＭＳ Ｐゴシック" pitchFamily="-1" charset="-128"/>
              <a:cs typeface="ＭＳ Ｐゴシック" pitchFamily="-1" charset="-128"/>
            </a:endParaRPr>
          </a:p>
          <a:p>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Pwy</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gynhyrchodd</a:t>
            </a:r>
            <a:r>
              <a:rPr lang="en-GB" sz="1200" kern="1200" dirty="0">
                <a:solidFill>
                  <a:schemeClr val="tx1"/>
                </a:solidFill>
                <a:latin typeface="Times New Roman" pitchFamily="18" charset="0"/>
                <a:ea typeface="ＭＳ Ｐゴシック" pitchFamily="-1" charset="-128"/>
                <a:cs typeface="ＭＳ Ｐゴシック" pitchFamily="-1" charset="-128"/>
              </a:rPr>
              <a:t> y </a:t>
            </a:r>
            <a:r>
              <a:rPr lang="en-GB" sz="1200" kern="1200" dirty="0" err="1">
                <a:solidFill>
                  <a:schemeClr val="tx1"/>
                </a:solidFill>
                <a:latin typeface="Times New Roman" pitchFamily="18" charset="0"/>
                <a:ea typeface="ＭＳ Ｐゴシック" pitchFamily="-1" charset="-128"/>
                <a:cs typeface="ＭＳ Ｐゴシック" pitchFamily="-1" charset="-128"/>
              </a:rPr>
              <a:t>graff</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yma</a:t>
            </a:r>
            <a:r>
              <a:rPr lang="en-GB" sz="1200" kern="1200" dirty="0">
                <a:solidFill>
                  <a:schemeClr val="tx1"/>
                </a:solidFill>
                <a:latin typeface="Times New Roman" pitchFamily="18" charset="0"/>
                <a:ea typeface="ＭＳ Ｐゴシック" pitchFamily="-1" charset="-128"/>
                <a:cs typeface="ＭＳ Ｐゴシック" pitchFamily="-1" charset="-128"/>
              </a:rPr>
              <a:t>? [A </a:t>
            </a:r>
            <a:r>
              <a:rPr lang="en-GB" sz="1200" kern="1200" dirty="0" err="1">
                <a:solidFill>
                  <a:schemeClr val="tx1"/>
                </a:solidFill>
                <a:latin typeface="Times New Roman" pitchFamily="18" charset="0"/>
                <a:ea typeface="ＭＳ Ｐゴシック" pitchFamily="-1" charset="-128"/>
                <a:cs typeface="ＭＳ Ｐゴシック" pitchFamily="-1" charset="-128"/>
              </a:rPr>
              <a:t>fyddech</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chi’n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ymddiried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mwy</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ynddo</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pe</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byddai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cwmni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olew</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neu</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brifysgol</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wedi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ei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gynhyrchu</a:t>
            </a:r>
            <a:r>
              <a:rPr lang="en-GB" sz="1200" kern="1200" dirty="0">
                <a:solidFill>
                  <a:schemeClr val="tx1"/>
                </a:solidFill>
                <a:latin typeface="Times New Roman" pitchFamily="18" charset="0"/>
                <a:ea typeface="ＭＳ Ｐゴシック" pitchFamily="-1" charset="-128"/>
                <a:cs typeface="ＭＳ Ｐゴシック" pitchFamily="-1" charset="-128"/>
              </a:rPr>
              <a:t>?]</a:t>
            </a:r>
            <a:endParaRPr lang="en-US" sz="1200" kern="1200" dirty="0">
              <a:solidFill>
                <a:schemeClr val="tx1"/>
              </a:solidFill>
              <a:latin typeface="Times New Roman" pitchFamily="18" charset="0"/>
              <a:ea typeface="ＭＳ Ｐゴシック" pitchFamily="-1" charset="-128"/>
              <a:cs typeface="ＭＳ Ｐゴシック" pitchFamily="-1" charset="-128"/>
            </a:endParaRPr>
          </a:p>
          <a:p>
            <a:endParaRPr lang="en-GB" sz="1200" kern="1200" dirty="0">
              <a:solidFill>
                <a:schemeClr val="tx1"/>
              </a:solidFill>
              <a:latin typeface="Times New Roman" pitchFamily="18" charset="0"/>
              <a:ea typeface="ＭＳ Ｐゴシック" pitchFamily="-1" charset="-128"/>
              <a:cs typeface="ＭＳ Ｐゴシック" pitchFamily="-1" charset="-128"/>
            </a:endParaRPr>
          </a:p>
          <a:p>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Pryd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cafodd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ei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greu</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Gofynnwch</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iddyn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nhw</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p’run</a:t>
            </a:r>
            <a:r>
              <a:rPr lang="en-GB" sz="1200" kern="1200" dirty="0">
                <a:solidFill>
                  <a:schemeClr val="tx1"/>
                </a:solidFill>
                <a:latin typeface="Times New Roman" pitchFamily="18" charset="0"/>
                <a:ea typeface="ＭＳ Ｐゴシック" pitchFamily="-1" charset="-128"/>
                <a:cs typeface="ＭＳ Ｐゴシック" pitchFamily="-1" charset="-128"/>
              </a:rPr>
              <a:t> y </a:t>
            </a:r>
            <a:r>
              <a:rPr lang="en-GB" sz="1200" kern="1200" dirty="0" err="1">
                <a:solidFill>
                  <a:schemeClr val="tx1"/>
                </a:solidFill>
                <a:latin typeface="Times New Roman" pitchFamily="18" charset="0"/>
                <a:ea typeface="ＭＳ Ｐゴシック" pitchFamily="-1" charset="-128"/>
                <a:cs typeface="ＭＳ Ｐゴシック" pitchFamily="-1" charset="-128"/>
              </a:rPr>
              <a:t>maen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nhw’n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meddwl</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byddai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mwyaf</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credadwy</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graff</a:t>
            </a:r>
            <a:r>
              <a:rPr lang="en-GB" sz="1200" kern="1200" dirty="0">
                <a:solidFill>
                  <a:schemeClr val="tx1"/>
                </a:solidFill>
                <a:latin typeface="Times New Roman" pitchFamily="18" charset="0"/>
                <a:ea typeface="ＭＳ Ｐゴシック" pitchFamily="-1" charset="-128"/>
                <a:cs typeface="ＭＳ Ｐゴシック" pitchFamily="-1" charset="-128"/>
              </a:rPr>
              <a:t> a </a:t>
            </a:r>
            <a:r>
              <a:rPr lang="en-GB" sz="1200" kern="1200" dirty="0" err="1">
                <a:solidFill>
                  <a:schemeClr val="tx1"/>
                </a:solidFill>
                <a:latin typeface="Times New Roman" pitchFamily="18" charset="0"/>
                <a:ea typeface="ＭＳ Ｐゴシック" pitchFamily="-1" charset="-128"/>
                <a:cs typeface="ＭＳ Ｐゴシック" pitchFamily="-1" charset="-128"/>
              </a:rPr>
              <a:t>grëwyd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1930 </a:t>
            </a:r>
            <a:r>
              <a:rPr lang="en-GB" sz="1200" kern="1200" dirty="0" err="1">
                <a:solidFill>
                  <a:schemeClr val="tx1"/>
                </a:solidFill>
                <a:latin typeface="Times New Roman" pitchFamily="18" charset="0"/>
                <a:ea typeface="ＭＳ Ｐゴシック" pitchFamily="-1" charset="-128"/>
                <a:cs typeface="ＭＳ Ｐゴシック" pitchFamily="-1" charset="-128"/>
              </a:rPr>
              <a:t>neu</a:t>
            </a:r>
            <a:r>
              <a:rPr lang="en-GB" sz="1200" kern="1200" dirty="0">
                <a:solidFill>
                  <a:schemeClr val="tx1"/>
                </a:solidFill>
                <a:latin typeface="Times New Roman" pitchFamily="18" charset="0"/>
                <a:ea typeface="ＭＳ Ｐゴシック" pitchFamily="-1" charset="-128"/>
                <a:cs typeface="ＭＳ Ｐゴシック" pitchFamily="-1" charset="-128"/>
              </a:rPr>
              <a:t> un a </a:t>
            </a:r>
            <a:r>
              <a:rPr lang="en-GB" sz="1200" kern="1200" dirty="0" err="1">
                <a:solidFill>
                  <a:schemeClr val="tx1"/>
                </a:solidFill>
                <a:latin typeface="Times New Roman" pitchFamily="18" charset="0"/>
                <a:ea typeface="ＭＳ Ｐゴシック" pitchFamily="-1" charset="-128"/>
                <a:cs typeface="ＭＳ Ｐゴシック" pitchFamily="-1" charset="-128"/>
              </a:rPr>
              <a:t>grëwyd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2015.]</a:t>
            </a:r>
            <a:endParaRPr lang="en-US" sz="1200" kern="1200" dirty="0">
              <a:solidFill>
                <a:schemeClr val="tx1"/>
              </a:solidFill>
              <a:latin typeface="Times New Roman" pitchFamily="18" charset="0"/>
              <a:ea typeface="ＭＳ Ｐゴシック" pitchFamily="-1" charset="-128"/>
              <a:cs typeface="ＭＳ Ｐゴシック" pitchFamily="-1" charset="-128"/>
            </a:endParaRPr>
          </a:p>
          <a:p>
            <a:pPr lvl="0"/>
            <a:endParaRPr lang="en-GB" sz="1200" kern="1200" dirty="0">
              <a:solidFill>
                <a:schemeClr val="tx1"/>
              </a:solidFill>
              <a:latin typeface="Times New Roman" pitchFamily="18" charset="0"/>
              <a:ea typeface="ＭＳ Ｐゴシック" pitchFamily="-1" charset="-128"/>
              <a:cs typeface="ＭＳ Ｐゴシック" pitchFamily="-1" charset="-128"/>
            </a:endParaRPr>
          </a:p>
          <a:p>
            <a:pPr lvl="0">
              <a:buFont typeface="Arial"/>
              <a:buChar char="•"/>
            </a:pPr>
            <a:r>
              <a:rPr lang="en-GB" sz="1200" kern="1200" dirty="0">
                <a:solidFill>
                  <a:schemeClr val="tx1"/>
                </a:solidFill>
                <a:latin typeface="Times New Roman" pitchFamily="18" charset="0"/>
                <a:ea typeface="ＭＳ Ｐゴシック" pitchFamily="-1" charset="-128"/>
                <a:cs typeface="ＭＳ Ｐゴシック" pitchFamily="-1" charset="-128"/>
              </a:rPr>
              <a:t> O </a:t>
            </a:r>
            <a:r>
              <a:rPr lang="en-GB" sz="1200" kern="1200" dirty="0" err="1">
                <a:solidFill>
                  <a:schemeClr val="tx1"/>
                </a:solidFill>
                <a:latin typeface="Times New Roman" pitchFamily="18" charset="0"/>
                <a:ea typeface="ＭＳ Ｐゴシック" pitchFamily="-1" charset="-128"/>
                <a:cs typeface="ＭＳ Ｐゴシック" pitchFamily="-1" charset="-128"/>
              </a:rPr>
              <a:t>ble</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daw’r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graff</a:t>
            </a:r>
            <a:r>
              <a:rPr lang="en-GB" sz="1200" kern="1200" dirty="0">
                <a:solidFill>
                  <a:schemeClr val="tx1"/>
                </a:solidFill>
                <a:latin typeface="Times New Roman" pitchFamily="18" charset="0"/>
                <a:ea typeface="ＭＳ Ｐゴシック" pitchFamily="-1" charset="-128"/>
                <a:cs typeface="ＭＳ Ｐゴシック" pitchFamily="-1" charset="-128"/>
              </a:rPr>
              <a:t>? [Pam y </a:t>
            </a:r>
            <a:r>
              <a:rPr lang="en-GB" sz="1200" kern="1200" dirty="0" err="1">
                <a:solidFill>
                  <a:schemeClr val="tx1"/>
                </a:solidFill>
                <a:latin typeface="Times New Roman" pitchFamily="18" charset="0"/>
                <a:ea typeface="ＭＳ Ｐゴシック" pitchFamily="-1" charset="-128"/>
                <a:cs typeface="ＭＳ Ｐゴシック" pitchFamily="-1" charset="-128"/>
              </a:rPr>
              <a:t>gallai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hwn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fod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ar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wefan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cwmni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olew</a:t>
            </a:r>
            <a:r>
              <a:rPr lang="en-GB" sz="1200" kern="1200" dirty="0">
                <a:solidFill>
                  <a:schemeClr val="tx1"/>
                </a:solidFill>
                <a:latin typeface="Times New Roman" pitchFamily="18" charset="0"/>
                <a:ea typeface="ＭＳ Ｐゴシック" pitchFamily="-1" charset="-128"/>
                <a:cs typeface="ＭＳ Ｐゴシック" pitchFamily="-1" charset="-128"/>
              </a:rPr>
              <a:t>? Beth a </a:t>
            </a:r>
            <a:r>
              <a:rPr lang="en-GB" sz="1200" kern="1200" dirty="0" err="1">
                <a:solidFill>
                  <a:schemeClr val="tx1"/>
                </a:solidFill>
                <a:latin typeface="Times New Roman" pitchFamily="18" charset="0"/>
                <a:ea typeface="ＭＳ Ｐゴシック" pitchFamily="-1" charset="-128"/>
                <a:cs typeface="ＭＳ Ｐゴシック" pitchFamily="-1" charset="-128"/>
              </a:rPr>
              <a:t>feddyliech</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ohono</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petai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ar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wefan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cwmni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sy’n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cynhyrchu</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ceir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trydanol</a:t>
            </a:r>
            <a:r>
              <a:rPr lang="en-GB" sz="1200" kern="1200" dirty="0">
                <a:solidFill>
                  <a:schemeClr val="tx1"/>
                </a:solidFill>
                <a:latin typeface="Times New Roman" pitchFamily="18" charset="0"/>
                <a:ea typeface="ＭＳ Ｐゴシック" pitchFamily="-1" charset="-128"/>
                <a:cs typeface="ＭＳ Ｐゴシック" pitchFamily="-1" charset="-128"/>
              </a:rPr>
              <a:t>?]</a:t>
            </a:r>
          </a:p>
          <a:p>
            <a:pPr lvl="0">
              <a:buFont typeface="Arial"/>
              <a:buChar char="•"/>
            </a:pPr>
            <a:endParaRPr lang="en-US" sz="1200" kern="1200" dirty="0">
              <a:solidFill>
                <a:schemeClr val="tx1"/>
              </a:solidFill>
              <a:latin typeface="Times New Roman" pitchFamily="18" charset="0"/>
              <a:ea typeface="ＭＳ Ｐゴシック" pitchFamily="-1" charset="-128"/>
              <a:cs typeface="ＭＳ Ｐゴシック" pitchFamily="-1" charset="-128"/>
            </a:endParaRPr>
          </a:p>
          <a:p>
            <a:pPr lvl="0">
              <a:buFont typeface="Arial"/>
              <a:buChar char="•"/>
            </a:pPr>
            <a:r>
              <a:rPr lang="en-GB" sz="1200" kern="1200" dirty="0">
                <a:solidFill>
                  <a:schemeClr val="tx1"/>
                </a:solidFill>
                <a:latin typeface="Times New Roman" pitchFamily="18" charset="0"/>
                <a:ea typeface="ＭＳ Ｐゴシック" pitchFamily="-1" charset="-128"/>
                <a:cs typeface="ＭＳ Ｐゴシック" pitchFamily="-1" charset="-128"/>
              </a:rPr>
              <a:t> Pa </a:t>
            </a:r>
            <a:r>
              <a:rPr lang="en-GB" sz="1200" kern="1200" dirty="0" err="1">
                <a:solidFill>
                  <a:schemeClr val="tx1"/>
                </a:solidFill>
                <a:latin typeface="Times New Roman" pitchFamily="18" charset="0"/>
                <a:ea typeface="ＭＳ Ｐゴシック" pitchFamily="-1" charset="-128"/>
                <a:cs typeface="ＭＳ Ｐゴシック" pitchFamily="-1" charset="-128"/>
              </a:rPr>
              <a:t>ddata</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fyddai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wedi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cael</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ei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ddefnyddio</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greu’r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graff</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Gofynnwch</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i’r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disgyblion</a:t>
            </a:r>
            <a:r>
              <a:rPr lang="en-GB" sz="1200" kern="1200" dirty="0">
                <a:solidFill>
                  <a:schemeClr val="tx1"/>
                </a:solidFill>
                <a:latin typeface="Times New Roman" pitchFamily="18" charset="0"/>
                <a:ea typeface="ＭＳ Ｐゴシック" pitchFamily="-1" charset="-128"/>
                <a:cs typeface="ＭＳ Ｐゴシック" pitchFamily="-1" charset="-128"/>
              </a:rPr>
              <a:t> a </a:t>
            </a:r>
            <a:r>
              <a:rPr lang="en-GB" sz="1200" kern="1200" dirty="0" err="1">
                <a:solidFill>
                  <a:schemeClr val="tx1"/>
                </a:solidFill>
                <a:latin typeface="Times New Roman" pitchFamily="18" charset="0"/>
                <a:ea typeface="ＭＳ Ｐゴシック" pitchFamily="-1" charset="-128"/>
                <a:cs typeface="ＭＳ Ｐゴシック" pitchFamily="-1" charset="-128"/>
              </a:rPr>
              <a:t>fyddai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hi’n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bosib</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cael</a:t>
            </a:r>
            <a:r>
              <a:rPr lang="en-GB" sz="1200" kern="1200" dirty="0">
                <a:solidFill>
                  <a:schemeClr val="tx1"/>
                </a:solidFill>
                <a:latin typeface="Times New Roman" pitchFamily="18" charset="0"/>
                <a:ea typeface="ＭＳ Ｐゴシック" pitchFamily="-1" charset="-128"/>
                <a:cs typeface="ＭＳ Ｐゴシック" pitchFamily="-1" charset="-128"/>
              </a:rPr>
              <a:t> data o 2140.]</a:t>
            </a:r>
          </a:p>
          <a:p>
            <a:pPr lvl="0">
              <a:buFont typeface="Arial"/>
              <a:buChar char="•"/>
            </a:pPr>
            <a:endParaRPr lang="en-US" sz="1200" kern="1200" dirty="0">
              <a:solidFill>
                <a:schemeClr val="tx1"/>
              </a:solidFill>
              <a:latin typeface="Times New Roman" pitchFamily="18" charset="0"/>
              <a:ea typeface="ＭＳ Ｐゴシック" pitchFamily="-1" charset="-128"/>
              <a:cs typeface="ＭＳ Ｐゴシック" pitchFamily="-1" charset="-128"/>
            </a:endParaRPr>
          </a:p>
          <a:p>
            <a:pPr lvl="0">
              <a:buFont typeface="Arial"/>
              <a:buChar char="•"/>
            </a:pPr>
            <a:r>
              <a:rPr lang="en-GB" sz="1200" kern="1200" dirty="0">
                <a:solidFill>
                  <a:schemeClr val="tx1"/>
                </a:solidFill>
                <a:latin typeface="Times New Roman" pitchFamily="18" charset="0"/>
                <a:ea typeface="ＭＳ Ｐゴシック" pitchFamily="-1" charset="-128"/>
                <a:cs typeface="ＭＳ Ｐゴシック" pitchFamily="-1" charset="-128"/>
              </a:rPr>
              <a:t> Pa </a:t>
            </a:r>
            <a:r>
              <a:rPr lang="en-GB" sz="1200" kern="1200" dirty="0" err="1">
                <a:solidFill>
                  <a:schemeClr val="tx1"/>
                </a:solidFill>
                <a:latin typeface="Times New Roman" pitchFamily="18" charset="0"/>
                <a:ea typeface="ＭＳ Ｐゴシック" pitchFamily="-1" charset="-128"/>
                <a:cs typeface="ＭＳ Ｐゴシック" pitchFamily="-1" charset="-128"/>
              </a:rPr>
              <a:t>mor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gywir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yw’r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graff</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Gofynnwch</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i’r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disgyblion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edrych</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ar</a:t>
            </a:r>
            <a:r>
              <a:rPr lang="en-GB" sz="1200" kern="1200" dirty="0">
                <a:solidFill>
                  <a:schemeClr val="tx1"/>
                </a:solidFill>
                <a:latin typeface="Times New Roman" pitchFamily="18" charset="0"/>
                <a:ea typeface="ＭＳ Ｐゴシック" pitchFamily="-1" charset="-128"/>
                <a:cs typeface="ＭＳ Ｐゴシック" pitchFamily="-1" charset="-128"/>
              </a:rPr>
              <a:t> y </a:t>
            </a:r>
            <a:r>
              <a:rPr lang="en-GB" sz="1200" kern="1200" dirty="0" err="1">
                <a:solidFill>
                  <a:schemeClr val="tx1"/>
                </a:solidFill>
                <a:latin typeface="Times New Roman" pitchFamily="18" charset="0"/>
                <a:ea typeface="ＭＳ Ｐゴシック" pitchFamily="-1" charset="-128"/>
                <a:cs typeface="ＭＳ Ｐゴシック" pitchFamily="-1" charset="-128"/>
              </a:rPr>
              <a:t>raddfa</a:t>
            </a:r>
            <a:r>
              <a:rPr lang="en-GB" sz="1200" kern="1200" dirty="0">
                <a:solidFill>
                  <a:schemeClr val="tx1"/>
                </a:solidFill>
                <a:latin typeface="Times New Roman" pitchFamily="18" charset="0"/>
                <a:ea typeface="ＭＳ Ｐゴシック" pitchFamily="-1" charset="-128"/>
                <a:cs typeface="ＭＳ Ｐゴシック" pitchFamily="-1" charset="-128"/>
              </a:rPr>
              <a:t>.]</a:t>
            </a:r>
          </a:p>
          <a:p>
            <a:pPr lvl="0">
              <a:buFont typeface="Arial"/>
              <a:buChar char="•"/>
            </a:pPr>
            <a:endParaRPr lang="en-US" sz="1200" kern="1200" dirty="0">
              <a:solidFill>
                <a:schemeClr val="tx1"/>
              </a:solidFill>
              <a:latin typeface="Times New Roman" pitchFamily="18" charset="0"/>
              <a:ea typeface="ＭＳ Ｐゴシック" pitchFamily="-1" charset="-128"/>
              <a:cs typeface="ＭＳ Ｐゴシック" pitchFamily="-1" charset="-128"/>
            </a:endParaRPr>
          </a:p>
          <a:p>
            <a:pPr lvl="0">
              <a:buFont typeface="Arial"/>
              <a:buChar char="•"/>
            </a:pPr>
            <a:r>
              <a:rPr lang="en-GB" sz="1200" kern="1200" dirty="0">
                <a:solidFill>
                  <a:schemeClr val="tx1"/>
                </a:solidFill>
                <a:latin typeface="Times New Roman" pitchFamily="18" charset="0"/>
                <a:ea typeface="ＭＳ Ｐゴシック" pitchFamily="-1" charset="-128"/>
                <a:cs typeface="ＭＳ Ｐゴシック" pitchFamily="-1" charset="-128"/>
              </a:rPr>
              <a:t> Pam </a:t>
            </a:r>
            <a:r>
              <a:rPr lang="en-GB" sz="1200" kern="1200" dirty="0" err="1">
                <a:solidFill>
                  <a:schemeClr val="tx1"/>
                </a:solidFill>
                <a:latin typeface="Times New Roman" pitchFamily="18" charset="0"/>
                <a:ea typeface="ＭＳ Ｐゴシック" pitchFamily="-1" charset="-128"/>
                <a:cs typeface="ＭＳ Ｐゴシック" pitchFamily="-1" charset="-128"/>
              </a:rPr>
              <a:t>allai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hwn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fod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wedi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ei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gyhoeddi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Wedi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ystyried</a:t>
            </a:r>
            <a:r>
              <a:rPr lang="en-GB" sz="1200" kern="1200" dirty="0">
                <a:solidFill>
                  <a:schemeClr val="tx1"/>
                </a:solidFill>
                <a:latin typeface="Times New Roman" pitchFamily="18" charset="0"/>
                <a:ea typeface="ＭＳ Ｐゴシック" pitchFamily="-1" charset="-128"/>
                <a:cs typeface="ＭＳ Ｐゴシック" pitchFamily="-1" charset="-128"/>
              </a:rPr>
              <a:t> y </a:t>
            </a:r>
            <a:r>
              <a:rPr lang="en-GB" sz="1200" kern="1200" dirty="0" err="1">
                <a:solidFill>
                  <a:schemeClr val="tx1"/>
                </a:solidFill>
                <a:latin typeface="Times New Roman" pitchFamily="18" charset="0"/>
                <a:ea typeface="ＭＳ Ｐゴシック" pitchFamily="-1" charset="-128"/>
                <a:cs typeface="ＭＳ Ｐゴシック" pitchFamily="-1" charset="-128"/>
              </a:rPr>
              <a:t>cwestiynau</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uchod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gyd</a:t>
            </a:r>
            <a:r>
              <a:rPr lang="en-GB" sz="1200" kern="1200" dirty="0">
                <a:solidFill>
                  <a:schemeClr val="tx1"/>
                </a:solidFill>
                <a:latin typeface="Times New Roman" pitchFamily="18" charset="0"/>
                <a:ea typeface="ＭＳ Ｐゴシック" pitchFamily="-1" charset="-128"/>
                <a:cs typeface="ＭＳ Ｐゴシック" pitchFamily="-1" charset="-128"/>
              </a:rPr>
              <a:t>, pam </a:t>
            </a:r>
            <a:r>
              <a:rPr lang="en-GB" sz="1200" kern="1200" dirty="0" err="1">
                <a:solidFill>
                  <a:schemeClr val="tx1"/>
                </a:solidFill>
                <a:latin typeface="Times New Roman" pitchFamily="18" charset="0"/>
                <a:ea typeface="ＭＳ Ｐゴシック" pitchFamily="-1" charset="-128"/>
                <a:cs typeface="ＭＳ Ｐゴシック" pitchFamily="-1" charset="-128"/>
              </a:rPr>
              <a:t>mae’r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dosbarth</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credu</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iddo</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gael</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ei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gyhoeddi</a:t>
            </a:r>
            <a:r>
              <a:rPr lang="en-GB" sz="1200" kern="1200" dirty="0">
                <a:solidFill>
                  <a:schemeClr val="tx1"/>
                </a:solidFill>
                <a:latin typeface="Times New Roman" pitchFamily="18" charset="0"/>
                <a:ea typeface="ＭＳ Ｐゴシック" pitchFamily="-1" charset="-128"/>
                <a:cs typeface="ＭＳ Ｐゴシック" pitchFamily="-1" charset="-128"/>
              </a:rPr>
              <a:t>.] </a:t>
            </a:r>
            <a:endParaRPr lang="en-US" sz="1200" kern="1200" dirty="0">
              <a:solidFill>
                <a:schemeClr val="tx1"/>
              </a:solidFill>
              <a:latin typeface="Times New Roman" pitchFamily="18" charset="0"/>
              <a:ea typeface="ＭＳ Ｐゴシック" pitchFamily="-1" charset="-128"/>
              <a:cs typeface="ＭＳ Ｐゴシック" pitchFamily="-1" charset="-128"/>
            </a:endParaRPr>
          </a:p>
          <a:p>
            <a:endParaRPr lang="en-GB" sz="1200" kern="1200" dirty="0">
              <a:solidFill>
                <a:schemeClr val="tx1"/>
              </a:solidFill>
              <a:latin typeface="Times New Roman" pitchFamily="18" charset="0"/>
              <a:ea typeface="ＭＳ Ｐゴシック" pitchFamily="-1" charset="-128"/>
              <a:cs typeface="ＭＳ Ｐゴシック" pitchFamily="-1" charset="-128"/>
            </a:endParaRPr>
          </a:p>
          <a:p>
            <a:r>
              <a:rPr lang="en-GB" sz="1200" kern="1200" dirty="0" err="1">
                <a:solidFill>
                  <a:schemeClr val="tx1"/>
                </a:solidFill>
                <a:latin typeface="Times New Roman" pitchFamily="18" charset="0"/>
                <a:ea typeface="ＭＳ Ｐゴシック" pitchFamily="-1" charset="-128"/>
                <a:cs typeface="ＭＳ Ｐゴシック" pitchFamily="-1" charset="-128"/>
              </a:rPr>
              <a:t>Gwybodaeth</a:t>
            </a:r>
            <a:r>
              <a:rPr lang="en-GB" sz="1200" kern="1200" dirty="0">
                <a:solidFill>
                  <a:schemeClr val="tx1"/>
                </a:solidFill>
                <a:latin typeface="Times New Roman" pitchFamily="18" charset="0"/>
                <a:ea typeface="ＭＳ Ｐゴシック" pitchFamily="-1" charset="-128"/>
                <a:cs typeface="ＭＳ Ｐゴシック" pitchFamily="-1" charset="-128"/>
              </a:rPr>
              <a:t> am y </a:t>
            </a:r>
            <a:r>
              <a:rPr lang="en-GB" sz="1200" kern="1200" dirty="0" err="1">
                <a:solidFill>
                  <a:schemeClr val="tx1"/>
                </a:solidFill>
                <a:latin typeface="Times New Roman" pitchFamily="18" charset="0"/>
                <a:ea typeface="ＭＳ Ｐゴシック" pitchFamily="-1" charset="-128"/>
                <a:cs typeface="ＭＳ Ｐゴシック" pitchFamily="-1" charset="-128"/>
              </a:rPr>
              <a:t>graff</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mae'r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graff</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yma</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fersiwn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anodedig</a:t>
            </a:r>
            <a:r>
              <a:rPr lang="en-GB" sz="1200" kern="1200" dirty="0">
                <a:solidFill>
                  <a:schemeClr val="tx1"/>
                </a:solidFill>
                <a:latin typeface="Times New Roman" pitchFamily="18" charset="0"/>
                <a:ea typeface="ＭＳ Ｐゴシック" pitchFamily="-1" charset="-128"/>
                <a:cs typeface="ＭＳ Ｐゴシック" pitchFamily="-1" charset="-128"/>
              </a:rPr>
              <a:t> o </a:t>
            </a:r>
            <a:r>
              <a:rPr lang="en-GB" sz="1200" kern="1200" dirty="0" err="1">
                <a:solidFill>
                  <a:schemeClr val="tx1"/>
                </a:solidFill>
                <a:latin typeface="Times New Roman" pitchFamily="18" charset="0"/>
                <a:ea typeface="ＭＳ Ｐゴシック" pitchFamily="-1" charset="-128"/>
                <a:cs typeface="ＭＳ Ｐゴシック" pitchFamily="-1" charset="-128"/>
              </a:rPr>
              <a:t>graff</a:t>
            </a:r>
            <a:r>
              <a:rPr lang="en-GB" sz="1200" kern="1200" dirty="0">
                <a:solidFill>
                  <a:schemeClr val="tx1"/>
                </a:solidFill>
                <a:latin typeface="Times New Roman" pitchFamily="18" charset="0"/>
                <a:ea typeface="ＭＳ Ｐゴシック" pitchFamily="-1" charset="-128"/>
                <a:cs typeface="ＭＳ Ｐゴシック" pitchFamily="-1" charset="-128"/>
              </a:rPr>
              <a:t> a </a:t>
            </a:r>
            <a:r>
              <a:rPr lang="en-GB" sz="1200" kern="1200" dirty="0" err="1">
                <a:solidFill>
                  <a:schemeClr val="tx1"/>
                </a:solidFill>
                <a:latin typeface="Times New Roman" pitchFamily="18" charset="0"/>
                <a:ea typeface="ＭＳ Ｐゴシック" pitchFamily="-1" charset="-128"/>
                <a:cs typeface="ＭＳ Ｐゴシック" pitchFamily="-1" charset="-128"/>
              </a:rPr>
              <a:t>gynhyrchwyd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1956 </a:t>
            </a:r>
            <a:r>
              <a:rPr lang="en-GB" sz="1200" kern="1200" dirty="0" err="1">
                <a:solidFill>
                  <a:schemeClr val="tx1"/>
                </a:solidFill>
                <a:latin typeface="Times New Roman" pitchFamily="18" charset="0"/>
                <a:ea typeface="ＭＳ Ｐゴシック" pitchFamily="-1" charset="-128"/>
                <a:cs typeface="ＭＳ Ｐゴシック" pitchFamily="-1" charset="-128"/>
              </a:rPr>
              <a:t>gan</a:t>
            </a:r>
            <a:r>
              <a:rPr lang="en-GB" sz="1200" kern="1200" dirty="0">
                <a:solidFill>
                  <a:schemeClr val="tx1"/>
                </a:solidFill>
                <a:latin typeface="Times New Roman" pitchFamily="18" charset="0"/>
                <a:ea typeface="ＭＳ Ｐゴシック" pitchFamily="-1" charset="-128"/>
                <a:cs typeface="ＭＳ Ｐゴシック" pitchFamily="-1" charset="-128"/>
              </a:rPr>
              <a:t> M. King Hubbard, </a:t>
            </a:r>
            <a:r>
              <a:rPr lang="en-GB" sz="1200" kern="1200" dirty="0" err="1">
                <a:solidFill>
                  <a:schemeClr val="tx1"/>
                </a:solidFill>
                <a:latin typeface="Times New Roman" pitchFamily="18" charset="0"/>
                <a:ea typeface="ＭＳ Ｐゴシック" pitchFamily="-1" charset="-128"/>
                <a:cs typeface="ＭＳ Ｐゴシック" pitchFamily="-1" charset="-128"/>
              </a:rPr>
              <a:t>geowyddonydd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oedd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gweithio</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labordy</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ymchwil</a:t>
            </a:r>
            <a:r>
              <a:rPr lang="en-GB" sz="1200" kern="1200" dirty="0">
                <a:solidFill>
                  <a:schemeClr val="tx1"/>
                </a:solidFill>
                <a:latin typeface="Times New Roman" pitchFamily="18" charset="0"/>
                <a:ea typeface="ＭＳ Ｐゴシック" pitchFamily="-1" charset="-128"/>
                <a:cs typeface="ＭＳ Ｐゴシック" pitchFamily="-1" charset="-128"/>
              </a:rPr>
              <a:t> Shell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Texas. </a:t>
            </a:r>
            <a:r>
              <a:rPr lang="en-GB" sz="1200" kern="1200" dirty="0" err="1">
                <a:solidFill>
                  <a:schemeClr val="tx1"/>
                </a:solidFill>
                <a:latin typeface="Times New Roman" pitchFamily="18" charset="0"/>
                <a:ea typeface="ＭＳ Ｐゴシック" pitchFamily="-1" charset="-128"/>
                <a:cs typeface="ＭＳ Ｐゴシック" pitchFamily="-1" charset="-128"/>
              </a:rPr>
              <a:t>Mae'r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graff</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darlunio</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ei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broffwydoliaeth</a:t>
            </a:r>
            <a:r>
              <a:rPr lang="en-GB" sz="1200" kern="1200" dirty="0">
                <a:solidFill>
                  <a:schemeClr val="tx1"/>
                </a:solidFill>
                <a:latin typeface="Times New Roman" pitchFamily="18" charset="0"/>
                <a:ea typeface="ＭＳ Ｐゴシック" pitchFamily="-1" charset="-128"/>
                <a:cs typeface="ＭＳ Ｐゴシック" pitchFamily="-1" charset="-128"/>
              </a:rPr>
              <a:t> y </a:t>
            </a:r>
            <a:r>
              <a:rPr lang="en-GB" sz="1200" kern="1200" dirty="0" err="1">
                <a:solidFill>
                  <a:schemeClr val="tx1"/>
                </a:solidFill>
                <a:latin typeface="Times New Roman" pitchFamily="18" charset="0"/>
                <a:ea typeface="ＭＳ Ｐゴシック" pitchFamily="-1" charset="-128"/>
                <a:cs typeface="ＭＳ Ｐゴシック" pitchFamily="-1" charset="-128"/>
              </a:rPr>
              <a:t>byddai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echdyniad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petroliwm</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cyrraedd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uchafbwynt</a:t>
            </a:r>
            <a:r>
              <a:rPr lang="en-GB" sz="1200" kern="1200" dirty="0">
                <a:solidFill>
                  <a:schemeClr val="tx1"/>
                </a:solidFill>
                <a:latin typeface="Times New Roman" pitchFamily="18" charset="0"/>
                <a:ea typeface="ＭＳ Ｐゴシック" pitchFamily="-1" charset="-128"/>
                <a:cs typeface="ＭＳ Ｐゴシック" pitchFamily="-1" charset="-128"/>
              </a:rPr>
              <a:t>, ac y </a:t>
            </a:r>
            <a:r>
              <a:rPr lang="en-GB" sz="1200" kern="1200" dirty="0" err="1">
                <a:solidFill>
                  <a:schemeClr val="tx1"/>
                </a:solidFill>
                <a:latin typeface="Times New Roman" pitchFamily="18" charset="0"/>
                <a:ea typeface="ＭＳ Ｐゴシック" pitchFamily="-1" charset="-128"/>
                <a:cs typeface="ＭＳ Ｐゴシック" pitchFamily="-1" charset="-128"/>
              </a:rPr>
              <a:t>byddai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graddfa</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cynhyrchu</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wedi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hynny</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dirywio'n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derfynol</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Creodd</a:t>
            </a:r>
            <a:r>
              <a:rPr lang="en-GB" sz="1200" kern="1200" dirty="0">
                <a:solidFill>
                  <a:schemeClr val="tx1"/>
                </a:solidFill>
                <a:latin typeface="Times New Roman" pitchFamily="18" charset="0"/>
                <a:ea typeface="ＭＳ Ｐゴシック" pitchFamily="-1" charset="-128"/>
                <a:cs typeface="ＭＳ Ｐゴシック" pitchFamily="-1" charset="-128"/>
              </a:rPr>
              <a:t> y </a:t>
            </a:r>
            <a:r>
              <a:rPr lang="en-GB" sz="1200" kern="1200" dirty="0" err="1">
                <a:solidFill>
                  <a:schemeClr val="tx1"/>
                </a:solidFill>
                <a:latin typeface="Times New Roman" pitchFamily="18" charset="0"/>
                <a:ea typeface="ＭＳ Ｐゴシック" pitchFamily="-1" charset="-128"/>
                <a:cs typeface="ＭＳ Ｐゴシック" pitchFamily="-1" charset="-128"/>
              </a:rPr>
              <a:t>fodel</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darogan</a:t>
            </a:r>
            <a:r>
              <a:rPr lang="en-GB" sz="1200" kern="1200" dirty="0">
                <a:solidFill>
                  <a:schemeClr val="tx1"/>
                </a:solidFill>
                <a:latin typeface="Times New Roman" pitchFamily="18" charset="0"/>
                <a:ea typeface="ＭＳ Ｐゴシック" pitchFamily="-1" charset="-128"/>
                <a:cs typeface="ＭＳ Ｐゴシック" pitchFamily="-1" charset="-128"/>
              </a:rPr>
              <a:t> hon </a:t>
            </a:r>
            <a:r>
              <a:rPr lang="en-GB" sz="1200" kern="1200" dirty="0" err="1">
                <a:solidFill>
                  <a:schemeClr val="tx1"/>
                </a:solidFill>
                <a:latin typeface="Times New Roman" pitchFamily="18" charset="0"/>
                <a:ea typeface="ＭＳ Ｐゴシック" pitchFamily="-1" charset="-128"/>
                <a:cs typeface="ＭＳ Ｐゴシック" pitchFamily="-1" charset="-128"/>
              </a:rPr>
              <a:t>ar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gyfer</a:t>
            </a:r>
            <a:r>
              <a:rPr lang="en-GB" sz="1200" kern="1200" dirty="0">
                <a:solidFill>
                  <a:schemeClr val="tx1"/>
                </a:solidFill>
                <a:latin typeface="Times New Roman" pitchFamily="18" charset="0"/>
                <a:ea typeface="ＭＳ Ｐゴシック" pitchFamily="-1" charset="-128"/>
                <a:cs typeface="ＭＳ Ｐゴシック" pitchFamily="-1" charset="-128"/>
              </a:rPr>
              <a:t> Shell, </a:t>
            </a:r>
            <a:r>
              <a:rPr lang="en-GB" sz="1200" kern="1200" dirty="0" err="1">
                <a:solidFill>
                  <a:schemeClr val="tx1"/>
                </a:solidFill>
                <a:latin typeface="Times New Roman" pitchFamily="18" charset="0"/>
                <a:ea typeface="ＭＳ Ｐゴシック" pitchFamily="-1" charset="-128"/>
                <a:cs typeface="ＭＳ Ｐゴシック" pitchFamily="-1" charset="-128"/>
              </a:rPr>
              <a:t>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dywys</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eu</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cynllunio</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ar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gyfer</a:t>
            </a:r>
            <a:r>
              <a:rPr lang="en-GB" sz="1200" kern="1200" dirty="0">
                <a:solidFill>
                  <a:schemeClr val="tx1"/>
                </a:solidFill>
                <a:latin typeface="Times New Roman" pitchFamily="18" charset="0"/>
                <a:ea typeface="ＭＳ Ｐゴシック" pitchFamily="-1" charset="-128"/>
                <a:cs typeface="ＭＳ Ｐゴシック" pitchFamily="-1" charset="-128"/>
              </a:rPr>
              <a:t> y </a:t>
            </a:r>
            <a:r>
              <a:rPr lang="en-GB" sz="1200" kern="1200" dirty="0" err="1">
                <a:solidFill>
                  <a:schemeClr val="tx1"/>
                </a:solidFill>
                <a:latin typeface="Times New Roman" pitchFamily="18" charset="0"/>
                <a:ea typeface="ＭＳ Ｐゴシック" pitchFamily="-1" charset="-128"/>
                <a:cs typeface="ＭＳ Ｐゴシック" pitchFamily="-1" charset="-128"/>
              </a:rPr>
              <a:t>dyfodol</a:t>
            </a:r>
            <a:r>
              <a:rPr lang="en-GB" sz="1200" kern="1200" dirty="0">
                <a:solidFill>
                  <a:schemeClr val="tx1"/>
                </a:solidFill>
                <a:latin typeface="Times New Roman" pitchFamily="18" charset="0"/>
                <a:ea typeface="ＭＳ Ｐゴシック" pitchFamily="-1" charset="-128"/>
                <a:cs typeface="ＭＳ Ｐゴシック" pitchFamily="-1" charset="-128"/>
              </a:rPr>
              <a:t>. </a:t>
            </a:r>
            <a:endParaRPr lang="en-US" sz="1200" kern="1200" dirty="0">
              <a:solidFill>
                <a:schemeClr val="tx1"/>
              </a:solidFill>
              <a:latin typeface="Times New Roman" pitchFamily="18" charset="0"/>
              <a:ea typeface="ＭＳ Ｐゴシック" pitchFamily="-1" charset="-128"/>
              <a:cs typeface="ＭＳ Ｐゴシック" pitchFamily="-1" charset="-128"/>
            </a:endParaRPr>
          </a:p>
          <a:p>
            <a:endParaRPr lang="en-GB" sz="1200" kern="1200" dirty="0">
              <a:solidFill>
                <a:schemeClr val="tx1"/>
              </a:solidFill>
              <a:latin typeface="Times New Roman" pitchFamily="18" charset="0"/>
              <a:ea typeface="ＭＳ Ｐゴシック" pitchFamily="-1" charset="-128"/>
              <a:cs typeface="ＭＳ Ｐゴシック" pitchFamily="-1" charset="-128"/>
            </a:endParaRPr>
          </a:p>
          <a:p>
            <a:r>
              <a:rPr lang="en-GB" sz="1200" kern="1200" dirty="0" err="1">
                <a:solidFill>
                  <a:schemeClr val="tx1"/>
                </a:solidFill>
                <a:latin typeface="Times New Roman" pitchFamily="18" charset="0"/>
                <a:ea typeface="ＭＳ Ｐゴシック" pitchFamily="-1" charset="-128"/>
                <a:cs typeface="ＭＳ Ｐゴシック" pitchFamily="-1" charset="-128"/>
              </a:rPr>
              <a:t>Mae'r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broffwydoliaeth</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ddadleuol</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gyda</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rhai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gwrthwynebwyr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cyfeirio</a:t>
            </a:r>
            <a:r>
              <a:rPr lang="en-GB" sz="1200" kern="1200" dirty="0">
                <a:solidFill>
                  <a:schemeClr val="tx1"/>
                </a:solidFill>
                <a:latin typeface="Times New Roman" pitchFamily="18" charset="0"/>
                <a:ea typeface="ＭＳ Ｐゴシック" pitchFamily="-1" charset="-128"/>
                <a:cs typeface="ＭＳ Ｐゴシック" pitchFamily="-1" charset="-128"/>
              </a:rPr>
              <a:t> at </a:t>
            </a:r>
            <a:r>
              <a:rPr lang="en-GB" sz="1200" kern="1200" dirty="0" err="1">
                <a:solidFill>
                  <a:schemeClr val="tx1"/>
                </a:solidFill>
                <a:latin typeface="Times New Roman" pitchFamily="18" charset="0"/>
                <a:ea typeface="ＭＳ Ｐゴシック" pitchFamily="-1" charset="-128"/>
                <a:cs typeface="ＭＳ Ｐゴシック" pitchFamily="-1" charset="-128"/>
              </a:rPr>
              <a:t>ffynonellau</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potensial</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newydd</a:t>
            </a:r>
            <a:r>
              <a:rPr lang="en-GB" sz="1200" kern="1200" dirty="0">
                <a:solidFill>
                  <a:schemeClr val="tx1"/>
                </a:solidFill>
                <a:latin typeface="Times New Roman" pitchFamily="18" charset="0"/>
                <a:ea typeface="ＭＳ Ｐゴシック" pitchFamily="-1" charset="-128"/>
                <a:cs typeface="ＭＳ Ｐゴシック" pitchFamily="-1" charset="-128"/>
              </a:rPr>
              <a:t> o </a:t>
            </a:r>
            <a:r>
              <a:rPr lang="en-GB" sz="1200" kern="1200" dirty="0" err="1">
                <a:solidFill>
                  <a:schemeClr val="tx1"/>
                </a:solidFill>
                <a:latin typeface="Times New Roman" pitchFamily="18" charset="0"/>
                <a:ea typeface="ＭＳ Ｐゴシック" pitchFamily="-1" charset="-128"/>
                <a:cs typeface="ＭＳ Ｐゴシック" pitchFamily="-1" charset="-128"/>
              </a:rPr>
              <a:t>olew</a:t>
            </a:r>
            <a:r>
              <a:rPr lang="en-GB" sz="1200" kern="1200" dirty="0">
                <a:solidFill>
                  <a:schemeClr val="tx1"/>
                </a:solidFill>
                <a:latin typeface="Times New Roman" pitchFamily="18" charset="0"/>
                <a:ea typeface="ＭＳ Ｐゴシック" pitchFamily="-1" charset="-128"/>
                <a:cs typeface="ＭＳ Ｐゴシック" pitchFamily="-1" charset="-128"/>
              </a:rPr>
              <a:t> a </a:t>
            </a:r>
            <a:r>
              <a:rPr lang="en-GB" sz="1200" kern="1200" dirty="0" err="1">
                <a:solidFill>
                  <a:schemeClr val="tx1"/>
                </a:solidFill>
                <a:latin typeface="Times New Roman" pitchFamily="18" charset="0"/>
                <a:ea typeface="ＭＳ Ｐゴシック" pitchFamily="-1" charset="-128"/>
                <a:cs typeface="ＭＳ Ｐゴシック" pitchFamily="-1" charset="-128"/>
              </a:rPr>
              <a:t>thechnolegau</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echdynnu</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newydd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nad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ydynt</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eto</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wedi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eu</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darganfod</a:t>
            </a:r>
            <a:r>
              <a:rPr lang="en-GB" sz="1200" kern="1200" dirty="0">
                <a:solidFill>
                  <a:schemeClr val="tx1"/>
                </a:solidFill>
                <a:latin typeface="Times New Roman" pitchFamily="18" charset="0"/>
                <a:ea typeface="ＭＳ Ｐゴシック" pitchFamily="-1" charset="-128"/>
                <a:cs typeface="ＭＳ Ｐゴシック" pitchFamily="-1" charset="-128"/>
              </a:rPr>
              <a:t>. Mae </a:t>
            </a:r>
            <a:r>
              <a:rPr lang="en-GB" sz="1200" kern="1200" dirty="0" err="1">
                <a:solidFill>
                  <a:schemeClr val="tx1"/>
                </a:solidFill>
                <a:latin typeface="Times New Roman" pitchFamily="18" charset="0"/>
                <a:ea typeface="ＭＳ Ｐゴシック" pitchFamily="-1" charset="-128"/>
                <a:cs typeface="ＭＳ Ｐゴシック" pitchFamily="-1" charset="-128"/>
              </a:rPr>
              <a:t>eraill</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wedi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awgrymu</a:t>
            </a:r>
            <a:r>
              <a:rPr lang="en-GB" sz="1200" kern="1200" dirty="0">
                <a:solidFill>
                  <a:schemeClr val="tx1"/>
                </a:solidFill>
                <a:latin typeface="Times New Roman" pitchFamily="18" charset="0"/>
                <a:ea typeface="ＭＳ Ｐゴシック" pitchFamily="-1" charset="-128"/>
                <a:cs typeface="ＭＳ Ｐゴシック" pitchFamily="-1" charset="-128"/>
              </a:rPr>
              <a:t> y </a:t>
            </a:r>
            <a:r>
              <a:rPr lang="en-GB" sz="1200" kern="1200" dirty="0" err="1">
                <a:solidFill>
                  <a:schemeClr val="tx1"/>
                </a:solidFill>
                <a:latin typeface="Times New Roman" pitchFamily="18" charset="0"/>
                <a:ea typeface="ＭＳ Ｐゴシック" pitchFamily="-1" charset="-128"/>
                <a:cs typeface="ＭＳ Ｐゴシック" pitchFamily="-1" charset="-128"/>
              </a:rPr>
              <a:t>bydd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newid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hinsawdd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fwy</a:t>
            </a:r>
            <a:r>
              <a:rPr lang="en-GB" sz="1200" kern="1200" dirty="0">
                <a:solidFill>
                  <a:schemeClr val="tx1"/>
                </a:solidFill>
                <a:latin typeface="Times New Roman" pitchFamily="18" charset="0"/>
                <a:ea typeface="ＭＳ Ｐゴシック" pitchFamily="-1" charset="-128"/>
                <a:cs typeface="ＭＳ Ｐゴシック" pitchFamily="-1" charset="-128"/>
              </a:rPr>
              <a:t> o </a:t>
            </a:r>
            <a:r>
              <a:rPr lang="en-GB" sz="1200" kern="1200" dirty="0" err="1">
                <a:solidFill>
                  <a:schemeClr val="tx1"/>
                </a:solidFill>
                <a:latin typeface="Times New Roman" pitchFamily="18" charset="0"/>
                <a:ea typeface="ＭＳ Ｐゴシック" pitchFamily="-1" charset="-128"/>
                <a:cs typeface="ＭＳ Ｐゴシック" pitchFamily="-1" charset="-128"/>
              </a:rPr>
              <a:t>ffactor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cyfyngu</a:t>
            </a:r>
            <a:r>
              <a:rPr lang="en-GB" sz="1200" kern="1200" dirty="0">
                <a:solidFill>
                  <a:schemeClr val="tx1"/>
                </a:solidFill>
                <a:latin typeface="Times New Roman" pitchFamily="18" charset="0"/>
                <a:ea typeface="ＭＳ Ｐゴシック" pitchFamily="-1" charset="-128"/>
                <a:cs typeface="ＭＳ Ｐゴシック" pitchFamily="-1" charset="-128"/>
              </a:rPr>
              <a:t> a </a:t>
            </a:r>
            <a:r>
              <a:rPr lang="en-GB" sz="1200" kern="1200" dirty="0" err="1">
                <a:solidFill>
                  <a:schemeClr val="tx1"/>
                </a:solidFill>
                <a:latin typeface="Times New Roman" pitchFamily="18" charset="0"/>
                <a:ea typeface="ＭＳ Ｐゴシック" pitchFamily="-1" charset="-128"/>
                <a:cs typeface="ＭＳ Ｐゴシック" pitchFamily="-1" charset="-128"/>
              </a:rPr>
              <a:t>fydd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golygu</a:t>
            </a:r>
            <a:r>
              <a:rPr lang="en-GB" sz="1200" kern="1200" dirty="0">
                <a:solidFill>
                  <a:schemeClr val="tx1"/>
                </a:solidFill>
                <a:latin typeface="Times New Roman" pitchFamily="18" charset="0"/>
                <a:ea typeface="ＭＳ Ｐゴシック" pitchFamily="-1" charset="-128"/>
                <a:cs typeface="ＭＳ Ｐゴシック" pitchFamily="-1" charset="-128"/>
              </a:rPr>
              <a:t> y </a:t>
            </a:r>
            <a:r>
              <a:rPr lang="en-GB" sz="1200" kern="1200" dirty="0" err="1">
                <a:solidFill>
                  <a:schemeClr val="tx1"/>
                </a:solidFill>
                <a:latin typeface="Times New Roman" pitchFamily="18" charset="0"/>
                <a:ea typeface="ＭＳ Ｐゴシック" pitchFamily="-1" charset="-128"/>
                <a:cs typeface="ＭＳ Ｐゴシック" pitchFamily="-1" charset="-128"/>
              </a:rPr>
              <a:t>gwneid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penderfyniad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adael</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olew</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y </a:t>
            </a:r>
            <a:r>
              <a:rPr lang="en-GB" sz="1200" kern="1200" dirty="0" err="1">
                <a:solidFill>
                  <a:schemeClr val="tx1"/>
                </a:solidFill>
                <a:latin typeface="Times New Roman" pitchFamily="18" charset="0"/>
                <a:ea typeface="ＭＳ Ｐゴシック" pitchFamily="-1" charset="-128"/>
                <a:cs typeface="ＭＳ Ｐゴシック" pitchFamily="-1" charset="-128"/>
              </a:rPr>
              <a:t>ddaear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oherwydd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byddai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ei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ddefnyddio</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fel</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tanwydd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peri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bygythiad</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annerbyniol</a:t>
            </a:r>
            <a:r>
              <a:rPr lang="en-GB" sz="1200" kern="1200" dirty="0">
                <a:solidFill>
                  <a:schemeClr val="tx1"/>
                </a:solidFill>
                <a:latin typeface="Times New Roman" pitchFamily="18" charset="0"/>
                <a:ea typeface="ＭＳ Ｐゴシック" pitchFamily="-1" charset="-128"/>
                <a:cs typeface="ＭＳ Ｐゴシック" pitchFamily="-1" charset="-128"/>
              </a:rPr>
              <a:t>. Fe </a:t>
            </a:r>
            <a:r>
              <a:rPr lang="en-GB" sz="1200" kern="1200" dirty="0" err="1">
                <a:solidFill>
                  <a:schemeClr val="tx1"/>
                </a:solidFill>
                <a:latin typeface="Times New Roman" pitchFamily="18" charset="0"/>
                <a:ea typeface="ＭＳ Ｐゴシック" pitchFamily="-1" charset="-128"/>
                <a:cs typeface="ＭＳ Ｐゴシック" pitchFamily="-1" charset="-128"/>
              </a:rPr>
              <a:t>allech</a:t>
            </a:r>
            <a:r>
              <a:rPr lang="en-GB" sz="1200" kern="1200" dirty="0">
                <a:solidFill>
                  <a:schemeClr val="tx1"/>
                </a:solidFill>
                <a:latin typeface="Times New Roman" pitchFamily="18" charset="0"/>
                <a:ea typeface="ＭＳ Ｐゴシック" pitchFamily="-1" charset="-128"/>
                <a:cs typeface="ＭＳ Ｐゴシック" pitchFamily="-1" charset="-128"/>
              </a:rPr>
              <a:t> chi </a:t>
            </a:r>
            <a:r>
              <a:rPr lang="en-GB" sz="1200" kern="1200" dirty="0" err="1">
                <a:solidFill>
                  <a:schemeClr val="tx1"/>
                </a:solidFill>
                <a:latin typeface="Times New Roman" pitchFamily="18" charset="0"/>
                <a:ea typeface="ＭＳ Ｐゴシック" pitchFamily="-1" charset="-128"/>
                <a:cs typeface="ＭＳ Ｐゴシック" pitchFamily="-1" charset="-128"/>
              </a:rPr>
              <a:t>ofyn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i'r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dosbarth</a:t>
            </a:r>
            <a:r>
              <a:rPr lang="en-GB" sz="1200" kern="1200" dirty="0">
                <a:solidFill>
                  <a:schemeClr val="tx1"/>
                </a:solidFill>
                <a:latin typeface="Times New Roman" pitchFamily="18" charset="0"/>
                <a:ea typeface="ＭＳ Ｐゴシック" pitchFamily="-1" charset="-128"/>
                <a:cs typeface="ＭＳ Ｐゴシック" pitchFamily="-1" charset="-128"/>
              </a:rPr>
              <a:t> pa </a:t>
            </a:r>
            <a:r>
              <a:rPr lang="en-GB" sz="1200" kern="1200" dirty="0" err="1">
                <a:solidFill>
                  <a:schemeClr val="tx1"/>
                </a:solidFill>
                <a:latin typeface="Times New Roman" pitchFamily="18" charset="0"/>
                <a:ea typeface="ＭＳ Ｐゴシック" pitchFamily="-1" charset="-128"/>
                <a:cs typeface="ＭＳ Ｐゴシック" pitchFamily="-1" charset="-128"/>
              </a:rPr>
              <a:t>wybodaeth</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bellach</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yr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hoffan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nhw</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ei</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gael</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er</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mwyn</a:t>
            </a:r>
            <a:r>
              <a:rPr lang="en-GB" sz="1200" kern="1200" dirty="0">
                <a:solidFill>
                  <a:schemeClr val="tx1"/>
                </a:solidFill>
                <a:latin typeface="Times New Roman" pitchFamily="18" charset="0"/>
                <a:ea typeface="ＭＳ Ｐゴシック" pitchFamily="-1" charset="-128"/>
                <a:cs typeface="ＭＳ Ｐゴシック" pitchFamily="-1" charset="-128"/>
              </a:rPr>
              <a:t> </a:t>
            </a:r>
            <a:r>
              <a:rPr lang="en-GB" sz="1200" kern="1200" dirty="0" err="1">
                <a:solidFill>
                  <a:schemeClr val="tx1"/>
                </a:solidFill>
                <a:latin typeface="Times New Roman" pitchFamily="18" charset="0"/>
                <a:ea typeface="ＭＳ Ｐゴシック" pitchFamily="-1" charset="-128"/>
                <a:cs typeface="ＭＳ Ｐゴシック" pitchFamily="-1" charset="-128"/>
              </a:rPr>
              <a:t>asesu'r</a:t>
            </a:r>
            <a:r>
              <a:rPr lang="en-GB" sz="1200" kern="1200" dirty="0">
                <a:solidFill>
                  <a:schemeClr val="tx1"/>
                </a:solidFill>
                <a:latin typeface="Times New Roman" pitchFamily="18" charset="0"/>
                <a:ea typeface="ＭＳ Ｐゴシック" pitchFamily="-1" charset="-128"/>
                <a:cs typeface="ＭＳ Ｐゴシック" pitchFamily="-1" charset="-128"/>
              </a:rPr>
              <a:t> data </a:t>
            </a:r>
            <a:r>
              <a:rPr lang="en-GB" sz="1200" kern="1200" dirty="0" err="1">
                <a:solidFill>
                  <a:schemeClr val="tx1"/>
                </a:solidFill>
                <a:latin typeface="Times New Roman" pitchFamily="18" charset="0"/>
                <a:ea typeface="ＭＳ Ｐゴシック" pitchFamily="-1" charset="-128"/>
                <a:cs typeface="ＭＳ Ｐゴシック" pitchFamily="-1" charset="-128"/>
              </a:rPr>
              <a:t>yma</a:t>
            </a:r>
            <a:r>
              <a:rPr lang="en-GB" sz="1200" kern="1200" dirty="0">
                <a:solidFill>
                  <a:schemeClr val="tx1"/>
                </a:solidFill>
                <a:latin typeface="Times New Roman" pitchFamily="18" charset="0"/>
                <a:ea typeface="ＭＳ Ｐゴシック" pitchFamily="-1" charset="-128"/>
                <a:cs typeface="ＭＳ Ｐゴシック" pitchFamily="-1" charset="-128"/>
              </a:rPr>
              <a:t>.</a:t>
            </a:r>
            <a:endParaRPr lang="en-US" sz="1200" kern="1200" dirty="0">
              <a:solidFill>
                <a:schemeClr val="tx1"/>
              </a:solidFill>
              <a:latin typeface="Times New Roman" pitchFamily="18" charset="0"/>
              <a:ea typeface="ＭＳ Ｐゴシック" pitchFamily="-1" charset="-128"/>
              <a:cs typeface="ＭＳ Ｐゴシック" pitchFamily="-1" charset="-128"/>
            </a:endParaRPr>
          </a:p>
          <a:p>
            <a:r>
              <a:rPr lang="en-GB" sz="1200" kern="1200" dirty="0">
                <a:solidFill>
                  <a:schemeClr val="tx1"/>
                </a:solidFill>
                <a:latin typeface="Times New Roman" pitchFamily="18" charset="0"/>
                <a:ea typeface="ＭＳ Ｐゴシック" pitchFamily="-1" charset="-128"/>
                <a:cs typeface="ＭＳ Ｐゴシック" pitchFamily="-1" charset="-128"/>
              </a:rPr>
              <a:t> </a:t>
            </a:r>
            <a:endParaRPr lang="en-US" sz="1200" kern="1200" dirty="0">
              <a:solidFill>
                <a:schemeClr val="tx1"/>
              </a:solidFill>
              <a:latin typeface="Times New Roman" pitchFamily="18" charset="0"/>
              <a:ea typeface="ＭＳ Ｐゴシック" pitchFamily="-1" charset="-128"/>
              <a:cs typeface="ＭＳ Ｐゴシック" pitchFamily="-1" charset="-128"/>
            </a:endParaRPr>
          </a:p>
          <a:p>
            <a:endParaRPr lang="en-GB" altLang="en-US" i="0" dirty="0" smtClean="0">
              <a:latin typeface="Times New Roman" pitchFamily="-1" charset="0"/>
            </a:endParaRPr>
          </a:p>
          <a:p>
            <a:endParaRPr lang="en-GB" altLang="en-US" i="1" dirty="0" smtClean="0">
              <a:latin typeface="Times New Roman" pitchFamily="-1" charset="0"/>
            </a:endParaRPr>
          </a:p>
          <a:p>
            <a:endParaRPr lang="en-GB" altLang="en-US" i="1" dirty="0" smtClean="0">
              <a:latin typeface="Times New Roman" pitchFamily="-1" charset="0"/>
            </a:endParaRPr>
          </a:p>
          <a:p>
            <a:r>
              <a:rPr lang="en-GB" altLang="en-US" i="1" dirty="0" smtClean="0">
                <a:latin typeface="Times New Roman" pitchFamily="-1" charset="0"/>
              </a:rPr>
              <a:t>Teacher Notes: </a:t>
            </a:r>
          </a:p>
          <a:p>
            <a:endParaRPr lang="en-US" altLang="en-US" i="1" dirty="0" smtClean="0">
              <a:latin typeface="Times New Roman" pitchFamily="-1" charset="0"/>
            </a:endParaRPr>
          </a:p>
          <a:p>
            <a:r>
              <a:rPr lang="en-GB" altLang="en-US" i="1" dirty="0" smtClean="0">
                <a:latin typeface="Times New Roman" pitchFamily="-1" charset="0"/>
              </a:rPr>
              <a:t>Question 1: The diagram suggests that oil reaches a peak of production around 2020 and then becomes rarer and more expensive.  </a:t>
            </a:r>
          </a:p>
          <a:p>
            <a:r>
              <a:rPr lang="en-GB" altLang="en-US" i="1" dirty="0" smtClean="0">
                <a:latin typeface="Times New Roman" pitchFamily="-1" charset="0"/>
              </a:rPr>
              <a:t>  </a:t>
            </a:r>
            <a:endParaRPr lang="en-US" altLang="en-US" i="1" dirty="0" smtClean="0">
              <a:latin typeface="Times New Roman" pitchFamily="-1" charset="0"/>
            </a:endParaRPr>
          </a:p>
          <a:p>
            <a:r>
              <a:rPr lang="en-GB" altLang="en-US" i="1" dirty="0" smtClean="0">
                <a:latin typeface="Times New Roman" pitchFamily="-1" charset="0"/>
              </a:rPr>
              <a:t>Question 2: Encourage your students to consider who? when? where? what? how? why?</a:t>
            </a:r>
          </a:p>
          <a:p>
            <a:endParaRPr lang="en-US" altLang="en-US" i="1" dirty="0" smtClean="0">
              <a:latin typeface="Times New Roman" pitchFamily="-1" charset="0"/>
            </a:endParaRPr>
          </a:p>
          <a:p>
            <a:pPr>
              <a:buFontTx/>
              <a:buChar char="-"/>
            </a:pPr>
            <a:r>
              <a:rPr lang="en-GB" altLang="en-US" i="1" dirty="0" smtClean="0">
                <a:latin typeface="Times New Roman" pitchFamily="-1" charset="0"/>
              </a:rPr>
              <a:t>Who produced this graph? [Would they trust it more if an oil company or a university had produced it?]</a:t>
            </a:r>
          </a:p>
          <a:p>
            <a:pPr>
              <a:buFontTx/>
              <a:buChar char="-"/>
            </a:pPr>
            <a:endParaRPr lang="en-US" altLang="en-US" i="1" dirty="0" smtClean="0">
              <a:latin typeface="Times New Roman" pitchFamily="-1" charset="0"/>
            </a:endParaRPr>
          </a:p>
          <a:p>
            <a:pPr>
              <a:buFontTx/>
              <a:buChar char="-"/>
            </a:pPr>
            <a:r>
              <a:rPr lang="en-GB" altLang="en-US" i="1" dirty="0" smtClean="0">
                <a:latin typeface="Times New Roman" pitchFamily="-1" charset="0"/>
              </a:rPr>
              <a:t>When was it created? [Ask them which do they think would be more credible: a graph created in 1930 or one created in 2015.]</a:t>
            </a:r>
          </a:p>
          <a:p>
            <a:pPr>
              <a:buFontTx/>
              <a:buChar char="-"/>
            </a:pPr>
            <a:endParaRPr lang="en-US" altLang="en-US" i="1" dirty="0" smtClean="0">
              <a:latin typeface="Times New Roman" pitchFamily="-1" charset="0"/>
            </a:endParaRPr>
          </a:p>
          <a:p>
            <a:pPr>
              <a:buFontTx/>
              <a:buChar char="•"/>
            </a:pPr>
            <a:r>
              <a:rPr lang="en-GB" altLang="en-US" i="1" dirty="0" smtClean="0">
                <a:latin typeface="Times New Roman" pitchFamily="-1" charset="0"/>
              </a:rPr>
              <a:t> Where is it from? [Why might this be on the website of an oil company? What about if it was on the website of a company making electric cars?]</a:t>
            </a:r>
            <a:endParaRPr lang="en-US" altLang="en-US" i="1" dirty="0" smtClean="0">
              <a:latin typeface="Times New Roman" pitchFamily="-1" charset="0"/>
            </a:endParaRPr>
          </a:p>
          <a:p>
            <a:pPr>
              <a:buFontTx/>
              <a:buChar char="•"/>
            </a:pPr>
            <a:endParaRPr lang="en-GB" altLang="en-US" i="1" dirty="0" smtClean="0">
              <a:latin typeface="Times New Roman" pitchFamily="-1" charset="0"/>
            </a:endParaRPr>
          </a:p>
          <a:p>
            <a:pPr>
              <a:buFontTx/>
              <a:buChar char="•"/>
            </a:pPr>
            <a:r>
              <a:rPr lang="en-GB" altLang="en-US" i="1" dirty="0" smtClean="0">
                <a:latin typeface="Times New Roman" pitchFamily="-1" charset="0"/>
              </a:rPr>
              <a:t> What data would have been used to create the graph? [Ask students if it is possible to have data from 2140.]</a:t>
            </a:r>
            <a:endParaRPr lang="en-US" altLang="en-US" i="1" dirty="0" smtClean="0">
              <a:latin typeface="Times New Roman" pitchFamily="-1" charset="0"/>
            </a:endParaRPr>
          </a:p>
          <a:p>
            <a:pPr>
              <a:buFontTx/>
              <a:buChar char="•"/>
            </a:pPr>
            <a:endParaRPr lang="en-GB" altLang="en-US" i="1" dirty="0" smtClean="0">
              <a:latin typeface="Times New Roman" pitchFamily="-1" charset="0"/>
            </a:endParaRPr>
          </a:p>
          <a:p>
            <a:pPr>
              <a:buFontTx/>
              <a:buChar char="•"/>
            </a:pPr>
            <a:r>
              <a:rPr lang="en-GB" altLang="en-US" i="1" dirty="0" smtClean="0">
                <a:latin typeface="Times New Roman" pitchFamily="-1" charset="0"/>
              </a:rPr>
              <a:t> How accurate is it? [Ask students to look at the scale.]</a:t>
            </a:r>
            <a:endParaRPr lang="en-US" altLang="en-US" i="1" dirty="0" smtClean="0">
              <a:latin typeface="Times New Roman" pitchFamily="-1" charset="0"/>
            </a:endParaRPr>
          </a:p>
          <a:p>
            <a:pPr>
              <a:buFontTx/>
              <a:buChar char="•"/>
            </a:pPr>
            <a:endParaRPr lang="en-GB" altLang="en-US" i="1" dirty="0" smtClean="0">
              <a:latin typeface="Times New Roman" pitchFamily="-1" charset="0"/>
            </a:endParaRPr>
          </a:p>
          <a:p>
            <a:pPr>
              <a:buFontTx/>
              <a:buChar char="•"/>
            </a:pPr>
            <a:r>
              <a:rPr lang="en-GB" altLang="en-US" i="1" dirty="0" smtClean="0">
                <a:latin typeface="Times New Roman" pitchFamily="-1" charset="0"/>
              </a:rPr>
              <a:t> Why might this have been published? [Having considered all the questions above, why do the class think it could have been published.]</a:t>
            </a:r>
            <a:endParaRPr lang="en-US" altLang="en-US" i="1" dirty="0" smtClean="0">
              <a:latin typeface="Times New Roman" pitchFamily="-1" charset="0"/>
            </a:endParaRPr>
          </a:p>
          <a:p>
            <a:r>
              <a:rPr lang="en-GB" altLang="en-US" i="1" dirty="0" smtClean="0">
                <a:latin typeface="Times New Roman" pitchFamily="-1" charset="0"/>
              </a:rPr>
              <a:t> </a:t>
            </a:r>
            <a:endParaRPr lang="en-US" altLang="en-US" i="1" dirty="0" smtClean="0">
              <a:latin typeface="Times New Roman" pitchFamily="-1" charset="0"/>
            </a:endParaRPr>
          </a:p>
          <a:p>
            <a:r>
              <a:rPr lang="en-GB" altLang="en-US" i="1" dirty="0" smtClean="0">
                <a:latin typeface="Times New Roman" pitchFamily="-1" charset="0"/>
              </a:rPr>
              <a:t>Information about the graph: this graph is an annotated version of a graph produced in 1956 by M. King Hubbard, a geoscientist who worked at the Shell research lab in Texas. This graph illustrates his prediction that petroleum extraction would reach a maximum rate, after which the rate of production would enter terminal decline. He created this prediction model for Shell, to guide their planning for the future. </a:t>
            </a:r>
          </a:p>
          <a:p>
            <a:endParaRPr lang="en-US" altLang="en-US" i="1" dirty="0" smtClean="0">
              <a:latin typeface="Times New Roman" pitchFamily="-1" charset="0"/>
            </a:endParaRPr>
          </a:p>
          <a:p>
            <a:r>
              <a:rPr lang="en-GB" altLang="en-US" i="1" dirty="0" smtClean="0">
                <a:latin typeface="Times New Roman" pitchFamily="-1" charset="0"/>
              </a:rPr>
              <a:t>The prediction is controversial, with some opponents pointing to potential new sources of oil and new extraction technologies that have not yet been discovered. Others have suggested that climate change will be more of a limiting factor and will mean that a decision will be taken to leave oil in the ground because to use it as a fuel will pose an unacceptable threat. You might want to ask the class what further information they would like to assess this data.</a:t>
            </a:r>
            <a:endParaRPr lang="en-US" altLang="en-US" i="1" dirty="0" smtClean="0">
              <a:latin typeface="Times New Roman" pitchFamily="-1" charset="0"/>
            </a:endParaRP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fld id="{DFAB2E83-B092-4C01-9458-7FC4497D6F25}" type="slidenum">
              <a:rPr lang="en-GB" altLang="en-US" sz="1200"/>
              <a:pPr/>
              <a:t>13</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Times New Roman" pitchFamily="-1" charset="0"/>
            </a:endParaRPr>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fld id="{6098AD77-3D87-4B42-9324-E4D48462BA32}" type="slidenum">
              <a:rPr lang="en-GB" altLang="en-US" sz="1200"/>
              <a:pPr/>
              <a:t>14</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sustrans_welsh_white"/>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308850" y="5880100"/>
            <a:ext cx="15113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Rectangle 4"/>
          <p:cNvSpPr>
            <a:spLocks noGrp="1" noChangeArrowheads="1"/>
          </p:cNvSpPr>
          <p:nvPr>
            <p:ph type="ctrTitle"/>
          </p:nvPr>
        </p:nvSpPr>
        <p:spPr>
          <a:xfrm>
            <a:off x="685800" y="1197009"/>
            <a:ext cx="7772400" cy="1008063"/>
          </a:xfrm>
        </p:spPr>
        <p:txBody>
          <a:bodyPr/>
          <a:lstStyle>
            <a:lvl1pPr>
              <a:defRPr sz="4400"/>
            </a:lvl1pPr>
          </a:lstStyle>
          <a:p>
            <a:pPr lvl="0"/>
            <a:r>
              <a:rPr lang="en-US" altLang="en-US" noProof="0" smtClean="0"/>
              <a:t>Click to edit Master title style</a:t>
            </a:r>
          </a:p>
        </p:txBody>
      </p:sp>
      <p:sp>
        <p:nvSpPr>
          <p:cNvPr id="115717" name="Rectangle 5"/>
          <p:cNvSpPr>
            <a:spLocks noGrp="1" noChangeArrowheads="1"/>
          </p:cNvSpPr>
          <p:nvPr>
            <p:ph type="subTitle" idx="1"/>
          </p:nvPr>
        </p:nvSpPr>
        <p:spPr>
          <a:xfrm>
            <a:off x="684215" y="2205038"/>
            <a:ext cx="7088187" cy="1752600"/>
          </a:xfrm>
        </p:spPr>
        <p:txBody>
          <a:bodyPr/>
          <a:lstStyle>
            <a:lvl1pPr marL="0" indent="0">
              <a:defRPr/>
            </a:lvl1pPr>
          </a:lstStyle>
          <a:p>
            <a:pPr lvl="0"/>
            <a:r>
              <a:rPr lang="en-US" altLang="en-US" noProof="0" smtClean="0"/>
              <a:t>Click to edit Master subtitle style</a:t>
            </a:r>
          </a:p>
        </p:txBody>
      </p:sp>
    </p:spTree>
    <p:extLst>
      <p:ext uri="{BB962C8B-B14F-4D97-AF65-F5344CB8AC3E}">
        <p14:creationId xmlns:p14="http://schemas.microsoft.com/office/powerpoint/2010/main" val="3050049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5092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9875"/>
            <a:ext cx="2057400" cy="58562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9875"/>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6477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sustrans_welsh_white"/>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308850" y="5880100"/>
            <a:ext cx="15113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4" name="Rectangle 4"/>
          <p:cNvSpPr>
            <a:spLocks noGrp="1" noChangeArrowheads="1"/>
          </p:cNvSpPr>
          <p:nvPr>
            <p:ph type="ctrTitle"/>
          </p:nvPr>
        </p:nvSpPr>
        <p:spPr>
          <a:xfrm>
            <a:off x="685800" y="1197009"/>
            <a:ext cx="7772400" cy="1008063"/>
          </a:xfrm>
        </p:spPr>
        <p:txBody>
          <a:bodyPr/>
          <a:lstStyle>
            <a:lvl1pPr>
              <a:defRPr sz="4400"/>
            </a:lvl1pPr>
          </a:lstStyle>
          <a:p>
            <a:pPr lvl="0"/>
            <a:r>
              <a:rPr lang="en-US" altLang="en-US" noProof="0" smtClean="0"/>
              <a:t>Click to edit Master title style</a:t>
            </a:r>
          </a:p>
        </p:txBody>
      </p:sp>
      <p:sp>
        <p:nvSpPr>
          <p:cNvPr id="225285" name="Rectangle 5"/>
          <p:cNvSpPr>
            <a:spLocks noGrp="1" noChangeArrowheads="1"/>
          </p:cNvSpPr>
          <p:nvPr>
            <p:ph type="subTitle" idx="1"/>
          </p:nvPr>
        </p:nvSpPr>
        <p:spPr>
          <a:xfrm>
            <a:off x="684215" y="2205038"/>
            <a:ext cx="7088187" cy="1752600"/>
          </a:xfrm>
        </p:spPr>
        <p:txBody>
          <a:bodyPr/>
          <a:lstStyle>
            <a:lvl1pPr marL="0" indent="0">
              <a:defRPr/>
            </a:lvl1pPr>
          </a:lstStyle>
          <a:p>
            <a:pPr lvl="0"/>
            <a:r>
              <a:rPr lang="en-US" altLang="en-US" noProof="0" smtClean="0"/>
              <a:t>Click to edit Master subtitle style</a:t>
            </a:r>
          </a:p>
        </p:txBody>
      </p:sp>
    </p:spTree>
    <p:extLst>
      <p:ext uri="{BB962C8B-B14F-4D97-AF65-F5344CB8AC3E}">
        <p14:creationId xmlns:p14="http://schemas.microsoft.com/office/powerpoint/2010/main" val="2094402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37057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85518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31828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84764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40853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4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15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64281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2241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17413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9875"/>
            <a:ext cx="2057400" cy="58562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9875"/>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65779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sustrans_welsh_white"/>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7308850" y="5880100"/>
            <a:ext cx="15113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2" name="Rectangle 4"/>
          <p:cNvSpPr>
            <a:spLocks noGrp="1" noChangeArrowheads="1"/>
          </p:cNvSpPr>
          <p:nvPr>
            <p:ph type="ctrTitle"/>
          </p:nvPr>
        </p:nvSpPr>
        <p:spPr>
          <a:xfrm>
            <a:off x="685800" y="1197009"/>
            <a:ext cx="7772400" cy="1008063"/>
          </a:xfrm>
        </p:spPr>
        <p:txBody>
          <a:bodyPr/>
          <a:lstStyle>
            <a:lvl1pPr>
              <a:defRPr sz="4400"/>
            </a:lvl1pPr>
          </a:lstStyle>
          <a:p>
            <a:pPr lvl="0"/>
            <a:r>
              <a:rPr lang="en-US" altLang="en-US" noProof="0" smtClean="0"/>
              <a:t>Click to edit Master title style</a:t>
            </a:r>
          </a:p>
        </p:txBody>
      </p:sp>
      <p:sp>
        <p:nvSpPr>
          <p:cNvPr id="140293" name="Rectangle 5"/>
          <p:cNvSpPr>
            <a:spLocks noGrp="1" noChangeArrowheads="1"/>
          </p:cNvSpPr>
          <p:nvPr>
            <p:ph type="subTitle" idx="1"/>
          </p:nvPr>
        </p:nvSpPr>
        <p:spPr>
          <a:xfrm>
            <a:off x="684215" y="2205038"/>
            <a:ext cx="7088187" cy="1752600"/>
          </a:xfrm>
        </p:spPr>
        <p:txBody>
          <a:bodyPr/>
          <a:lstStyle>
            <a:lvl1pPr marL="0" indent="0">
              <a:defRPr/>
            </a:lvl1pPr>
          </a:lstStyle>
          <a:p>
            <a:pPr lvl="0"/>
            <a:r>
              <a:rPr lang="en-US" altLang="en-US" noProof="0" smtClean="0"/>
              <a:t>Click to edit Master subtitle style</a:t>
            </a:r>
          </a:p>
        </p:txBody>
      </p:sp>
    </p:spTree>
    <p:extLst>
      <p:ext uri="{BB962C8B-B14F-4D97-AF65-F5344CB8AC3E}">
        <p14:creationId xmlns:p14="http://schemas.microsoft.com/office/powerpoint/2010/main" val="1068587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29599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54375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06656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73779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14598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351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8393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8534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8708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63530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9875"/>
            <a:ext cx="2057400" cy="58562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9875"/>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5716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6994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8574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36238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06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182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6340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title"/>
          </p:nvPr>
        </p:nvSpPr>
        <p:spPr bwMode="auto">
          <a:xfrm>
            <a:off x="468313" y="269875"/>
            <a:ext cx="8218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1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4" descr="sustrans_welsh_white"/>
          <p:cNvPicPr>
            <a:picLocks noChangeAspect="1" noChangeArrowheads="1"/>
          </p:cNvPicPr>
          <p:nvPr userDrawn="1"/>
        </p:nvPicPr>
        <p:blipFill>
          <a:blip r:embed="rId14" cstate="screen">
            <a:extLst>
              <a:ext uri="{28A0092B-C50C-407E-A947-70E740481C1C}">
                <a14:useLocalDpi xmlns:a14="http://schemas.microsoft.com/office/drawing/2010/main" val="0"/>
              </a:ext>
            </a:extLst>
          </a:blip>
          <a:srcRect/>
          <a:stretch>
            <a:fillRect/>
          </a:stretch>
        </p:blipFill>
        <p:spPr bwMode="auto">
          <a:xfrm>
            <a:off x="7308850" y="5880100"/>
            <a:ext cx="15113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55" r:id="rId1"/>
    <p:sldLayoutId id="2147484725" r:id="rId2"/>
    <p:sldLayoutId id="2147484726" r:id="rId3"/>
    <p:sldLayoutId id="2147484727" r:id="rId4"/>
    <p:sldLayoutId id="2147484728" r:id="rId5"/>
    <p:sldLayoutId id="2147484729" r:id="rId6"/>
    <p:sldLayoutId id="2147484730" r:id="rId7"/>
    <p:sldLayoutId id="2147484731" r:id="rId8"/>
    <p:sldLayoutId id="2147484732" r:id="rId9"/>
    <p:sldLayoutId id="2147484733" r:id="rId10"/>
    <p:sldLayoutId id="2147484734" r:id="rId11"/>
  </p:sldLayoutIdLst>
  <p:txStyles>
    <p:titleStyle>
      <a:lvl1pPr algn="l" rtl="0" eaLnBrk="0" fontAlgn="base" hangingPunct="0">
        <a:spcBef>
          <a:spcPct val="0"/>
        </a:spcBef>
        <a:spcAft>
          <a:spcPct val="0"/>
        </a:spcAft>
        <a:defRPr sz="4000">
          <a:solidFill>
            <a:schemeClr val="bg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2pPr>
      <a:lvl3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3pPr>
      <a:lvl4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4pPr>
      <a:lvl5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5pPr>
      <a:lvl6pPr marL="457200" algn="l" rtl="0" fontAlgn="base">
        <a:spcBef>
          <a:spcPct val="0"/>
        </a:spcBef>
        <a:spcAft>
          <a:spcPct val="0"/>
        </a:spcAft>
        <a:defRPr sz="4000">
          <a:solidFill>
            <a:schemeClr val="bg1"/>
          </a:solidFill>
          <a:latin typeface="Arial Narrow" pitchFamily="34" charset="0"/>
        </a:defRPr>
      </a:lvl6pPr>
      <a:lvl7pPr marL="914400" algn="l" rtl="0" fontAlgn="base">
        <a:spcBef>
          <a:spcPct val="0"/>
        </a:spcBef>
        <a:spcAft>
          <a:spcPct val="0"/>
        </a:spcAft>
        <a:defRPr sz="4000">
          <a:solidFill>
            <a:schemeClr val="bg1"/>
          </a:solidFill>
          <a:latin typeface="Arial Narrow" pitchFamily="34" charset="0"/>
        </a:defRPr>
      </a:lvl7pPr>
      <a:lvl8pPr marL="1371600" algn="l" rtl="0" fontAlgn="base">
        <a:spcBef>
          <a:spcPct val="0"/>
        </a:spcBef>
        <a:spcAft>
          <a:spcPct val="0"/>
        </a:spcAft>
        <a:defRPr sz="4000">
          <a:solidFill>
            <a:schemeClr val="bg1"/>
          </a:solidFill>
          <a:latin typeface="Arial Narrow" pitchFamily="34" charset="0"/>
        </a:defRPr>
      </a:lvl8pPr>
      <a:lvl9pPr marL="1828800" algn="l" rtl="0" fontAlgn="base">
        <a:spcBef>
          <a:spcPct val="0"/>
        </a:spcBef>
        <a:spcAft>
          <a:spcPct val="0"/>
        </a:spcAft>
        <a:defRPr sz="4000">
          <a:solidFill>
            <a:schemeClr val="bg1"/>
          </a:solidFill>
          <a:latin typeface="Arial Narrow" pitchFamily="34" charset="0"/>
        </a:defRPr>
      </a:lvl9pPr>
    </p:titleStyle>
    <p:bodyStyle>
      <a:lvl1pPr marL="355600" indent="-355600" algn="l" rtl="0" eaLnBrk="0" fontAlgn="base" hangingPunct="0">
        <a:spcBef>
          <a:spcPct val="45000"/>
        </a:spcBef>
        <a:spcAft>
          <a:spcPct val="0"/>
        </a:spcAft>
        <a:defRPr sz="2800">
          <a:solidFill>
            <a:schemeClr val="bg1"/>
          </a:solidFill>
          <a:latin typeface="+mn-lt"/>
          <a:ea typeface="ＭＳ Ｐゴシック" pitchFamily="-1" charset="-128"/>
          <a:cs typeface="ＭＳ Ｐゴシック" pitchFamily="-1" charset="-128"/>
        </a:defRPr>
      </a:lvl1pPr>
      <a:lvl2pPr marL="820738" indent="-285750" algn="l" rtl="0" eaLnBrk="0" fontAlgn="base" hangingPunct="0">
        <a:spcBef>
          <a:spcPct val="45000"/>
        </a:spcBef>
        <a:spcAft>
          <a:spcPct val="0"/>
        </a:spcAft>
        <a:defRPr sz="2400">
          <a:solidFill>
            <a:schemeClr val="bg1"/>
          </a:solidFill>
          <a:latin typeface="+mn-lt"/>
          <a:ea typeface="ＭＳ Ｐゴシック" pitchFamily="-1" charset="-128"/>
        </a:defRPr>
      </a:lvl2pPr>
      <a:lvl3pPr marL="1228725" indent="-228600" algn="l" rtl="0" eaLnBrk="0" fontAlgn="base" hangingPunct="0">
        <a:spcBef>
          <a:spcPct val="45000"/>
        </a:spcBef>
        <a:spcAft>
          <a:spcPct val="0"/>
        </a:spcAft>
        <a:defRPr sz="2000">
          <a:solidFill>
            <a:schemeClr val="bg1"/>
          </a:solidFill>
          <a:latin typeface="+mn-lt"/>
          <a:ea typeface="ＭＳ Ｐゴシック" pitchFamily="-1" charset="-128"/>
        </a:defRPr>
      </a:lvl3pPr>
      <a:lvl4pPr marL="1636713" indent="-228600" algn="l" rtl="0" eaLnBrk="0" fontAlgn="base" hangingPunct="0">
        <a:spcBef>
          <a:spcPct val="45000"/>
        </a:spcBef>
        <a:spcAft>
          <a:spcPct val="0"/>
        </a:spcAft>
        <a:defRPr>
          <a:solidFill>
            <a:schemeClr val="bg1"/>
          </a:solidFill>
          <a:latin typeface="+mn-lt"/>
          <a:ea typeface="ＭＳ Ｐゴシック" pitchFamily="-1" charset="-128"/>
        </a:defRPr>
      </a:lvl4pPr>
      <a:lvl5pPr marL="2057400" indent="-228600" algn="l" rtl="0" eaLnBrk="0" fontAlgn="base" hangingPunct="0">
        <a:spcBef>
          <a:spcPct val="45000"/>
        </a:spcBef>
        <a:spcAft>
          <a:spcPct val="0"/>
        </a:spcAft>
        <a:defRPr>
          <a:solidFill>
            <a:schemeClr val="bg1"/>
          </a:solidFill>
          <a:latin typeface="+mn-lt"/>
          <a:ea typeface="ＭＳ Ｐゴシック" pitchFamily="-1" charset="-128"/>
        </a:defRPr>
      </a:lvl5pPr>
      <a:lvl6pPr marL="2514600" indent="-228600" algn="l" rtl="0" fontAlgn="base">
        <a:spcBef>
          <a:spcPct val="45000"/>
        </a:spcBef>
        <a:spcAft>
          <a:spcPct val="0"/>
        </a:spcAft>
        <a:defRPr>
          <a:solidFill>
            <a:schemeClr val="bg1"/>
          </a:solidFill>
          <a:latin typeface="+mn-lt"/>
        </a:defRPr>
      </a:lvl6pPr>
      <a:lvl7pPr marL="2971800" indent="-228600" algn="l" rtl="0" fontAlgn="base">
        <a:spcBef>
          <a:spcPct val="45000"/>
        </a:spcBef>
        <a:spcAft>
          <a:spcPct val="0"/>
        </a:spcAft>
        <a:defRPr>
          <a:solidFill>
            <a:schemeClr val="bg1"/>
          </a:solidFill>
          <a:latin typeface="+mn-lt"/>
        </a:defRPr>
      </a:lvl7pPr>
      <a:lvl8pPr marL="3429000" indent="-228600" algn="l" rtl="0" fontAlgn="base">
        <a:spcBef>
          <a:spcPct val="45000"/>
        </a:spcBef>
        <a:spcAft>
          <a:spcPct val="0"/>
        </a:spcAft>
        <a:defRPr>
          <a:solidFill>
            <a:schemeClr val="bg1"/>
          </a:solidFill>
          <a:latin typeface="+mn-lt"/>
        </a:defRPr>
      </a:lvl8pPr>
      <a:lvl9pPr marL="3886200" indent="-228600" algn="l" rtl="0" fontAlgn="base">
        <a:spcBef>
          <a:spcPct val="45000"/>
        </a:spcBef>
        <a:spcAft>
          <a:spcPct val="0"/>
        </a:spcAft>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468313" y="269875"/>
            <a:ext cx="8218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	Second level</a:t>
            </a:r>
          </a:p>
          <a:p>
            <a:pPr lvl="0"/>
            <a:r>
              <a:rPr lang="en-US" altLang="en-US" smtClean="0"/>
              <a:t>		Third level</a:t>
            </a:r>
          </a:p>
          <a:p>
            <a:pPr lvl="0"/>
            <a:r>
              <a:rPr lang="en-US" altLang="en-US" smtClean="0"/>
              <a:t>			Fourth level</a:t>
            </a:r>
          </a:p>
          <a:p>
            <a:pPr lvl="0"/>
            <a:r>
              <a:rPr lang="en-US" altLang="en-US" smtClean="0"/>
              <a:t>				Fifth level</a:t>
            </a:r>
          </a:p>
        </p:txBody>
      </p:sp>
      <p:pic>
        <p:nvPicPr>
          <p:cNvPr id="2052" name="Picture 13" descr="sustrans_welsh_white"/>
          <p:cNvPicPr>
            <a:picLocks noChangeAspect="1" noChangeArrowheads="1"/>
          </p:cNvPicPr>
          <p:nvPr userDrawn="1"/>
        </p:nvPicPr>
        <p:blipFill>
          <a:blip r:embed="rId14" cstate="screen">
            <a:extLst>
              <a:ext uri="{28A0092B-C50C-407E-A947-70E740481C1C}">
                <a14:useLocalDpi xmlns:a14="http://schemas.microsoft.com/office/drawing/2010/main" val="0"/>
              </a:ext>
            </a:extLst>
          </a:blip>
          <a:srcRect/>
          <a:stretch>
            <a:fillRect/>
          </a:stretch>
        </p:blipFill>
        <p:spPr bwMode="auto">
          <a:xfrm>
            <a:off x="7308850" y="5880100"/>
            <a:ext cx="15113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56" r:id="rId1"/>
    <p:sldLayoutId id="2147484735" r:id="rId2"/>
    <p:sldLayoutId id="2147484736" r:id="rId3"/>
    <p:sldLayoutId id="2147484737" r:id="rId4"/>
    <p:sldLayoutId id="2147484738" r:id="rId5"/>
    <p:sldLayoutId id="2147484739" r:id="rId6"/>
    <p:sldLayoutId id="2147484740" r:id="rId7"/>
    <p:sldLayoutId id="2147484741" r:id="rId8"/>
    <p:sldLayoutId id="2147484742" r:id="rId9"/>
    <p:sldLayoutId id="2147484743" r:id="rId10"/>
    <p:sldLayoutId id="2147484744" r:id="rId11"/>
  </p:sldLayoutIdLst>
  <p:txStyles>
    <p:titleStyle>
      <a:lvl1pPr algn="l" rtl="0" eaLnBrk="0" fontAlgn="base" hangingPunct="0">
        <a:spcBef>
          <a:spcPct val="0"/>
        </a:spcBef>
        <a:spcAft>
          <a:spcPct val="0"/>
        </a:spcAft>
        <a:defRPr sz="4000">
          <a:solidFill>
            <a:schemeClr val="bg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2pPr>
      <a:lvl3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3pPr>
      <a:lvl4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4pPr>
      <a:lvl5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5pPr>
      <a:lvl6pPr marL="457200" algn="l" rtl="0" fontAlgn="base">
        <a:spcBef>
          <a:spcPct val="0"/>
        </a:spcBef>
        <a:spcAft>
          <a:spcPct val="0"/>
        </a:spcAft>
        <a:defRPr sz="4000">
          <a:solidFill>
            <a:schemeClr val="bg1"/>
          </a:solidFill>
          <a:latin typeface="Arial Narrow" pitchFamily="34" charset="0"/>
        </a:defRPr>
      </a:lvl6pPr>
      <a:lvl7pPr marL="914400" algn="l" rtl="0" fontAlgn="base">
        <a:spcBef>
          <a:spcPct val="0"/>
        </a:spcBef>
        <a:spcAft>
          <a:spcPct val="0"/>
        </a:spcAft>
        <a:defRPr sz="4000">
          <a:solidFill>
            <a:schemeClr val="bg1"/>
          </a:solidFill>
          <a:latin typeface="Arial Narrow" pitchFamily="34" charset="0"/>
        </a:defRPr>
      </a:lvl7pPr>
      <a:lvl8pPr marL="1371600" algn="l" rtl="0" fontAlgn="base">
        <a:spcBef>
          <a:spcPct val="0"/>
        </a:spcBef>
        <a:spcAft>
          <a:spcPct val="0"/>
        </a:spcAft>
        <a:defRPr sz="4000">
          <a:solidFill>
            <a:schemeClr val="bg1"/>
          </a:solidFill>
          <a:latin typeface="Arial Narrow" pitchFamily="34" charset="0"/>
        </a:defRPr>
      </a:lvl8pPr>
      <a:lvl9pPr marL="1828800" algn="l" rtl="0" fontAlgn="base">
        <a:spcBef>
          <a:spcPct val="0"/>
        </a:spcBef>
        <a:spcAft>
          <a:spcPct val="0"/>
        </a:spcAft>
        <a:defRPr sz="4000">
          <a:solidFill>
            <a:schemeClr val="bg1"/>
          </a:solidFill>
          <a:latin typeface="Arial Narrow" pitchFamily="34" charset="0"/>
        </a:defRPr>
      </a:lvl9pPr>
    </p:titleStyle>
    <p:bodyStyle>
      <a:lvl1pPr marL="355600" indent="-355600" algn="l" rtl="0" eaLnBrk="0" fontAlgn="base" hangingPunct="0">
        <a:spcBef>
          <a:spcPct val="45000"/>
        </a:spcBef>
        <a:spcAft>
          <a:spcPct val="0"/>
        </a:spcAft>
        <a:defRPr sz="2800">
          <a:solidFill>
            <a:schemeClr val="bg1"/>
          </a:solidFill>
          <a:latin typeface="+mn-lt"/>
          <a:ea typeface="ＭＳ Ｐゴシック" pitchFamily="-1" charset="-128"/>
          <a:cs typeface="ＭＳ Ｐゴシック" pitchFamily="-1" charset="-128"/>
        </a:defRPr>
      </a:lvl1pPr>
      <a:lvl2pPr marL="820738" indent="-285750" algn="l" rtl="0" eaLnBrk="0" fontAlgn="base" hangingPunct="0">
        <a:spcBef>
          <a:spcPct val="45000"/>
        </a:spcBef>
        <a:spcAft>
          <a:spcPct val="0"/>
        </a:spcAft>
        <a:defRPr sz="2400">
          <a:solidFill>
            <a:schemeClr val="bg1"/>
          </a:solidFill>
          <a:latin typeface="+mn-lt"/>
          <a:ea typeface="ＭＳ Ｐゴシック" pitchFamily="-1" charset="-128"/>
        </a:defRPr>
      </a:lvl2pPr>
      <a:lvl3pPr marL="1228725" indent="-228600" algn="l" rtl="0" eaLnBrk="0" fontAlgn="base" hangingPunct="0">
        <a:spcBef>
          <a:spcPct val="45000"/>
        </a:spcBef>
        <a:spcAft>
          <a:spcPct val="0"/>
        </a:spcAft>
        <a:defRPr sz="2000">
          <a:solidFill>
            <a:schemeClr val="bg1"/>
          </a:solidFill>
          <a:latin typeface="+mn-lt"/>
          <a:ea typeface="ＭＳ Ｐゴシック" pitchFamily="-1" charset="-128"/>
        </a:defRPr>
      </a:lvl3pPr>
      <a:lvl4pPr marL="1636713" indent="-228600" algn="l" rtl="0" eaLnBrk="0" fontAlgn="base" hangingPunct="0">
        <a:spcBef>
          <a:spcPct val="45000"/>
        </a:spcBef>
        <a:spcAft>
          <a:spcPct val="0"/>
        </a:spcAft>
        <a:defRPr>
          <a:solidFill>
            <a:schemeClr val="bg1"/>
          </a:solidFill>
          <a:latin typeface="+mn-lt"/>
          <a:ea typeface="ＭＳ Ｐゴシック" pitchFamily="-1" charset="-128"/>
        </a:defRPr>
      </a:lvl4pPr>
      <a:lvl5pPr marL="2057400" indent="-228600" algn="l" rtl="0" eaLnBrk="0" fontAlgn="base" hangingPunct="0">
        <a:spcBef>
          <a:spcPct val="45000"/>
        </a:spcBef>
        <a:spcAft>
          <a:spcPct val="0"/>
        </a:spcAft>
        <a:defRPr>
          <a:solidFill>
            <a:schemeClr val="bg1"/>
          </a:solidFill>
          <a:latin typeface="+mn-lt"/>
          <a:ea typeface="ＭＳ Ｐゴシック" pitchFamily="-1" charset="-128"/>
        </a:defRPr>
      </a:lvl5pPr>
      <a:lvl6pPr marL="2514600" indent="-228600" algn="l" rtl="0" fontAlgn="base">
        <a:spcBef>
          <a:spcPct val="45000"/>
        </a:spcBef>
        <a:spcAft>
          <a:spcPct val="0"/>
        </a:spcAft>
        <a:defRPr>
          <a:solidFill>
            <a:schemeClr val="bg1"/>
          </a:solidFill>
          <a:latin typeface="+mn-lt"/>
        </a:defRPr>
      </a:lvl6pPr>
      <a:lvl7pPr marL="2971800" indent="-228600" algn="l" rtl="0" fontAlgn="base">
        <a:spcBef>
          <a:spcPct val="45000"/>
        </a:spcBef>
        <a:spcAft>
          <a:spcPct val="0"/>
        </a:spcAft>
        <a:defRPr>
          <a:solidFill>
            <a:schemeClr val="bg1"/>
          </a:solidFill>
          <a:latin typeface="+mn-lt"/>
        </a:defRPr>
      </a:lvl7pPr>
      <a:lvl8pPr marL="3429000" indent="-228600" algn="l" rtl="0" fontAlgn="base">
        <a:spcBef>
          <a:spcPct val="45000"/>
        </a:spcBef>
        <a:spcAft>
          <a:spcPct val="0"/>
        </a:spcAft>
        <a:defRPr>
          <a:solidFill>
            <a:schemeClr val="bg1"/>
          </a:solidFill>
          <a:latin typeface="+mn-lt"/>
        </a:defRPr>
      </a:lvl8pPr>
      <a:lvl9pPr marL="3886200" indent="-228600" algn="l" rtl="0" fontAlgn="base">
        <a:spcBef>
          <a:spcPct val="45000"/>
        </a:spcBef>
        <a:spcAft>
          <a:spcPct val="0"/>
        </a:spcAft>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468313" y="269875"/>
            <a:ext cx="82184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3076" name="Picture 6" descr="sustrans_welsh_white"/>
          <p:cNvPicPr>
            <a:picLocks noChangeAspect="1" noChangeArrowheads="1"/>
          </p:cNvPicPr>
          <p:nvPr userDrawn="1"/>
        </p:nvPicPr>
        <p:blipFill>
          <a:blip r:embed="rId14" cstate="screen">
            <a:extLst>
              <a:ext uri="{28A0092B-C50C-407E-A947-70E740481C1C}">
                <a14:useLocalDpi xmlns:a14="http://schemas.microsoft.com/office/drawing/2010/main" val="0"/>
              </a:ext>
            </a:extLst>
          </a:blip>
          <a:srcRect/>
          <a:stretch>
            <a:fillRect/>
          </a:stretch>
        </p:blipFill>
        <p:spPr bwMode="auto">
          <a:xfrm>
            <a:off x="7308850" y="5880100"/>
            <a:ext cx="15113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57" r:id="rId1"/>
    <p:sldLayoutId id="2147484745" r:id="rId2"/>
    <p:sldLayoutId id="2147484746" r:id="rId3"/>
    <p:sldLayoutId id="2147484747" r:id="rId4"/>
    <p:sldLayoutId id="2147484748" r:id="rId5"/>
    <p:sldLayoutId id="2147484749" r:id="rId6"/>
    <p:sldLayoutId id="2147484750" r:id="rId7"/>
    <p:sldLayoutId id="2147484751" r:id="rId8"/>
    <p:sldLayoutId id="2147484752" r:id="rId9"/>
    <p:sldLayoutId id="2147484753" r:id="rId10"/>
    <p:sldLayoutId id="2147484754" r:id="rId11"/>
  </p:sldLayoutIdLst>
  <p:txStyles>
    <p:titleStyle>
      <a:lvl1pPr algn="l" rtl="0" eaLnBrk="0" fontAlgn="base" hangingPunct="0">
        <a:spcBef>
          <a:spcPct val="0"/>
        </a:spcBef>
        <a:spcAft>
          <a:spcPct val="0"/>
        </a:spcAft>
        <a:defRPr sz="4000">
          <a:solidFill>
            <a:schemeClr val="bg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2pPr>
      <a:lvl3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3pPr>
      <a:lvl4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4pPr>
      <a:lvl5pPr algn="l" rtl="0" eaLnBrk="0" fontAlgn="base" hangingPunct="0">
        <a:spcBef>
          <a:spcPct val="0"/>
        </a:spcBef>
        <a:spcAft>
          <a:spcPct val="0"/>
        </a:spcAft>
        <a:defRPr sz="4000">
          <a:solidFill>
            <a:schemeClr val="bg1"/>
          </a:solidFill>
          <a:latin typeface="Arial Narrow" pitchFamily="34" charset="0"/>
          <a:ea typeface="ＭＳ Ｐゴシック" pitchFamily="-1" charset="-128"/>
          <a:cs typeface="ＭＳ Ｐゴシック" pitchFamily="-1" charset="-128"/>
        </a:defRPr>
      </a:lvl5pPr>
      <a:lvl6pPr marL="457200" algn="l" rtl="0" fontAlgn="base">
        <a:spcBef>
          <a:spcPct val="0"/>
        </a:spcBef>
        <a:spcAft>
          <a:spcPct val="0"/>
        </a:spcAft>
        <a:defRPr sz="4000">
          <a:solidFill>
            <a:schemeClr val="bg1"/>
          </a:solidFill>
          <a:latin typeface="Arial Narrow" pitchFamily="34" charset="0"/>
        </a:defRPr>
      </a:lvl6pPr>
      <a:lvl7pPr marL="914400" algn="l" rtl="0" fontAlgn="base">
        <a:spcBef>
          <a:spcPct val="0"/>
        </a:spcBef>
        <a:spcAft>
          <a:spcPct val="0"/>
        </a:spcAft>
        <a:defRPr sz="4000">
          <a:solidFill>
            <a:schemeClr val="bg1"/>
          </a:solidFill>
          <a:latin typeface="Arial Narrow" pitchFamily="34" charset="0"/>
        </a:defRPr>
      </a:lvl7pPr>
      <a:lvl8pPr marL="1371600" algn="l" rtl="0" fontAlgn="base">
        <a:spcBef>
          <a:spcPct val="0"/>
        </a:spcBef>
        <a:spcAft>
          <a:spcPct val="0"/>
        </a:spcAft>
        <a:defRPr sz="4000">
          <a:solidFill>
            <a:schemeClr val="bg1"/>
          </a:solidFill>
          <a:latin typeface="Arial Narrow" pitchFamily="34" charset="0"/>
        </a:defRPr>
      </a:lvl8pPr>
      <a:lvl9pPr marL="1828800" algn="l" rtl="0" fontAlgn="base">
        <a:spcBef>
          <a:spcPct val="0"/>
        </a:spcBef>
        <a:spcAft>
          <a:spcPct val="0"/>
        </a:spcAft>
        <a:defRPr sz="4000">
          <a:solidFill>
            <a:schemeClr val="bg1"/>
          </a:solidFill>
          <a:latin typeface="Arial Narrow" pitchFamily="34" charset="0"/>
        </a:defRPr>
      </a:lvl9pPr>
    </p:titleStyle>
    <p:bodyStyle>
      <a:lvl1pPr marL="355600" indent="-355600" algn="l" rtl="0" eaLnBrk="0" fontAlgn="base" hangingPunct="0">
        <a:spcBef>
          <a:spcPct val="45000"/>
        </a:spcBef>
        <a:spcAft>
          <a:spcPct val="0"/>
        </a:spcAft>
        <a:defRPr sz="2800">
          <a:solidFill>
            <a:schemeClr val="bg1"/>
          </a:solidFill>
          <a:latin typeface="+mn-lt"/>
          <a:ea typeface="ＭＳ Ｐゴシック" pitchFamily="-1" charset="-128"/>
          <a:cs typeface="ＭＳ Ｐゴシック" pitchFamily="-1" charset="-128"/>
        </a:defRPr>
      </a:lvl1pPr>
      <a:lvl2pPr marL="820738" indent="-285750" algn="l" rtl="0" eaLnBrk="0" fontAlgn="base" hangingPunct="0">
        <a:spcBef>
          <a:spcPct val="45000"/>
        </a:spcBef>
        <a:spcAft>
          <a:spcPct val="0"/>
        </a:spcAft>
        <a:defRPr sz="2400">
          <a:solidFill>
            <a:schemeClr val="bg1"/>
          </a:solidFill>
          <a:latin typeface="+mn-lt"/>
          <a:ea typeface="ＭＳ Ｐゴシック" pitchFamily="-1" charset="-128"/>
        </a:defRPr>
      </a:lvl2pPr>
      <a:lvl3pPr marL="1228725" indent="-228600" algn="l" rtl="0" eaLnBrk="0" fontAlgn="base" hangingPunct="0">
        <a:spcBef>
          <a:spcPct val="45000"/>
        </a:spcBef>
        <a:spcAft>
          <a:spcPct val="0"/>
        </a:spcAft>
        <a:defRPr sz="2000">
          <a:solidFill>
            <a:schemeClr val="bg1"/>
          </a:solidFill>
          <a:latin typeface="+mn-lt"/>
          <a:ea typeface="ＭＳ Ｐゴシック" pitchFamily="-1" charset="-128"/>
        </a:defRPr>
      </a:lvl3pPr>
      <a:lvl4pPr marL="1636713" indent="-228600" algn="l" rtl="0" eaLnBrk="0" fontAlgn="base" hangingPunct="0">
        <a:spcBef>
          <a:spcPct val="45000"/>
        </a:spcBef>
        <a:spcAft>
          <a:spcPct val="0"/>
        </a:spcAft>
        <a:defRPr>
          <a:solidFill>
            <a:schemeClr val="bg1"/>
          </a:solidFill>
          <a:latin typeface="+mn-lt"/>
          <a:ea typeface="ＭＳ Ｐゴシック" pitchFamily="-1" charset="-128"/>
        </a:defRPr>
      </a:lvl4pPr>
      <a:lvl5pPr marL="2057400" indent="-228600" algn="l" rtl="0" eaLnBrk="0" fontAlgn="base" hangingPunct="0">
        <a:spcBef>
          <a:spcPct val="45000"/>
        </a:spcBef>
        <a:spcAft>
          <a:spcPct val="0"/>
        </a:spcAft>
        <a:defRPr>
          <a:solidFill>
            <a:schemeClr val="bg1"/>
          </a:solidFill>
          <a:latin typeface="+mn-lt"/>
          <a:ea typeface="ＭＳ Ｐゴシック" pitchFamily="-1" charset="-128"/>
        </a:defRPr>
      </a:lvl5pPr>
      <a:lvl6pPr marL="2514600" indent="-228600" algn="l" rtl="0" fontAlgn="base">
        <a:spcBef>
          <a:spcPct val="45000"/>
        </a:spcBef>
        <a:spcAft>
          <a:spcPct val="0"/>
        </a:spcAft>
        <a:defRPr>
          <a:solidFill>
            <a:schemeClr val="bg1"/>
          </a:solidFill>
          <a:latin typeface="+mn-lt"/>
        </a:defRPr>
      </a:lvl6pPr>
      <a:lvl7pPr marL="2971800" indent="-228600" algn="l" rtl="0" fontAlgn="base">
        <a:spcBef>
          <a:spcPct val="45000"/>
        </a:spcBef>
        <a:spcAft>
          <a:spcPct val="0"/>
        </a:spcAft>
        <a:defRPr>
          <a:solidFill>
            <a:schemeClr val="bg1"/>
          </a:solidFill>
          <a:latin typeface="+mn-lt"/>
        </a:defRPr>
      </a:lvl7pPr>
      <a:lvl8pPr marL="3429000" indent="-228600" algn="l" rtl="0" fontAlgn="base">
        <a:spcBef>
          <a:spcPct val="45000"/>
        </a:spcBef>
        <a:spcAft>
          <a:spcPct val="0"/>
        </a:spcAft>
        <a:defRPr>
          <a:solidFill>
            <a:schemeClr val="bg1"/>
          </a:solidFill>
          <a:latin typeface="+mn-lt"/>
        </a:defRPr>
      </a:lvl8pPr>
      <a:lvl9pPr marL="3886200" indent="-228600" algn="l" rtl="0" fontAlgn="base">
        <a:spcBef>
          <a:spcPct val="45000"/>
        </a:spcBef>
        <a:spcAft>
          <a:spcPct val="0"/>
        </a:spcAft>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ideo" Target="https://www.youtube.com/embed/ncuJcPjb15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video" Target="https://www.youtube.com/embed/zAc2vWdcmG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 descr="sustrans-powerpoint-backgrounds-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9" descr="sustrans_welsh-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409700"/>
            <a:ext cx="74676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Dadansoddiad SWOT</a:t>
            </a:r>
            <a:endParaRPr lang="en-GB" altLang="en-US" smtClean="0"/>
          </a:p>
        </p:txBody>
      </p:sp>
      <p:sp>
        <p:nvSpPr>
          <p:cNvPr id="16387" name="Content Placeholder 2"/>
          <p:cNvSpPr>
            <a:spLocks noGrp="1"/>
          </p:cNvSpPr>
          <p:nvPr>
            <p:ph idx="1"/>
          </p:nvPr>
        </p:nvSpPr>
        <p:spPr/>
        <p:txBody>
          <a:bodyPr/>
          <a:lstStyle/>
          <a:p>
            <a:pPr marL="0" indent="0"/>
            <a:r>
              <a:rPr lang="en-GB" altLang="en-US" smtClean="0">
                <a:solidFill>
                  <a:srgbClr val="FFC000"/>
                </a:solidFill>
              </a:rPr>
              <a:t>Gweithgaredd Tri </a:t>
            </a:r>
            <a:r>
              <a:rPr lang="en-US" altLang="en-US" smtClean="0"/>
              <a:t>yn eich Pecyn Gweithgareddau.</a:t>
            </a:r>
            <a:r>
              <a:rPr lang="en-GB" altLang="en-US" smtClean="0"/>
              <a:t>  </a:t>
            </a:r>
          </a:p>
          <a:p>
            <a:pPr marL="0" indent="0"/>
            <a:r>
              <a:rPr lang="en-US" altLang="en-US" smtClean="0"/>
              <a:t>Pob grŵp i ystyried cynllun cludiant o rywle yn y byd ac i gwblhau </a:t>
            </a:r>
            <a:r>
              <a:rPr lang="en-GB" altLang="en-US" smtClean="0">
                <a:solidFill>
                  <a:srgbClr val="FFC000"/>
                </a:solidFill>
              </a:rPr>
              <a:t>dadansoddiad</a:t>
            </a:r>
            <a:r>
              <a:rPr lang="en-US" altLang="en-US" smtClean="0"/>
              <a:t> </a:t>
            </a:r>
            <a:r>
              <a:rPr lang="en-GB" altLang="en-US" smtClean="0">
                <a:solidFill>
                  <a:srgbClr val="FFC000"/>
                </a:solidFill>
              </a:rPr>
              <a:t>SWOT </a:t>
            </a:r>
            <a:r>
              <a:rPr lang="en-US" altLang="en-US" smtClean="0"/>
              <a:t>o’r datrysiad caiff ei ddisgrifio, gan ddefnyddio’r ffrâm SWOT.</a:t>
            </a:r>
            <a:r>
              <a:rPr lang="en-GB" altLang="en-US" smtClean="0"/>
              <a:t> </a:t>
            </a:r>
          </a:p>
          <a:p>
            <a:pPr marL="0" indent="0"/>
            <a:r>
              <a:rPr lang="en-GB" altLang="en-US" smtClean="0"/>
              <a:t>(SWOT yw Cryfderau, Cyfleon, Gwendidau, Bygythiadau.)</a:t>
            </a:r>
            <a:endParaRPr lang="en-US" altLang="en-US" smtClean="0"/>
          </a:p>
          <a:p>
            <a:pPr marL="0" indent="0"/>
            <a:r>
              <a:rPr lang="en-US" altLang="en-US" smtClean="0"/>
              <a:t>Pwynt i’w ystyried: pa mor dda ydych chi’n credu y byddai’r cynllun hwn yn gweithio yn eich ardal leol? </a:t>
            </a:r>
            <a:endParaRPr lang="en-GB" alt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3850" y="260350"/>
            <a:ext cx="8218488" cy="1143000"/>
          </a:xfrm>
        </p:spPr>
        <p:txBody>
          <a:bodyPr/>
          <a:lstStyle/>
          <a:p>
            <a:r>
              <a:rPr lang="en-US" smtClean="0"/>
              <a:t>Sesiwn Dau</a:t>
            </a:r>
            <a:endParaRPr lang="en-GB" altLang="en-US" smtClean="0"/>
          </a:p>
        </p:txBody>
      </p:sp>
      <p:sp>
        <p:nvSpPr>
          <p:cNvPr id="30723" name="Content Placeholder 2"/>
          <p:cNvSpPr>
            <a:spLocks noGrp="1"/>
          </p:cNvSpPr>
          <p:nvPr>
            <p:ph idx="1"/>
          </p:nvPr>
        </p:nvSpPr>
        <p:spPr/>
        <p:txBody>
          <a:bodyPr/>
          <a:lstStyle/>
          <a:p>
            <a:pPr>
              <a:defRPr/>
            </a:pPr>
            <a:r>
              <a:rPr lang="en-US" altLang="en-US" smtClean="0"/>
              <a:t>Byddwch yn</a:t>
            </a:r>
            <a:r>
              <a:rPr lang="en-GB" altLang="en-US" smtClean="0"/>
              <a:t>:</a:t>
            </a:r>
          </a:p>
          <a:p>
            <a:pPr marL="457200" indent="-457200">
              <a:buFont typeface="Wingdings" panose="05000000000000000000" pitchFamily="2" charset="2"/>
              <a:buChar char="§"/>
              <a:defRPr/>
            </a:pPr>
            <a:r>
              <a:rPr lang="en-US" altLang="en-US" smtClean="0"/>
              <a:t>ystyried amrywiaeth o ffynonellau a safbwyntiau</a:t>
            </a:r>
          </a:p>
          <a:p>
            <a:pPr marL="457200" indent="-457200">
              <a:buFont typeface="Wingdings" panose="05000000000000000000" pitchFamily="2" charset="2"/>
              <a:buChar char="§"/>
              <a:defRPr/>
            </a:pPr>
            <a:r>
              <a:rPr lang="en-US" altLang="en-US" smtClean="0"/>
              <a:t>asesu’n feirniadol amrywiaeth o ffynonellau</a:t>
            </a:r>
            <a:r>
              <a:rPr lang="en-GB" altLang="en-US" smtClean="0"/>
              <a:t>.</a:t>
            </a:r>
            <a:endParaRPr lang="en-GB" alt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ctr"/>
            <a:r>
              <a:rPr lang="en-US" altLang="en-US" smtClean="0">
                <a:latin typeface="Adobe Fan Heiti Std B" pitchFamily="34" charset="-128"/>
                <a:ea typeface="Adobe Fan Heiti Std B" pitchFamily="34" charset="-128"/>
              </a:rPr>
              <a:t>Dehongli Ffynonellau</a:t>
            </a:r>
            <a:endParaRPr lang="en-GB" altLang="en-US" smtClean="0">
              <a:latin typeface="Adobe Fan Heiti Std B" pitchFamily="34" charset="-128"/>
              <a:ea typeface="Adobe Fan Heiti Std B" pitchFamily="34" charset="-128"/>
            </a:endParaRPr>
          </a:p>
        </p:txBody>
      </p:sp>
      <p:sp>
        <p:nvSpPr>
          <p:cNvPr id="18435" name="Content Placeholder 2"/>
          <p:cNvSpPr>
            <a:spLocks noGrp="1"/>
          </p:cNvSpPr>
          <p:nvPr>
            <p:ph idx="1"/>
          </p:nvPr>
        </p:nvSpPr>
        <p:spPr>
          <a:xfrm>
            <a:off x="298450" y="1449388"/>
            <a:ext cx="8280400" cy="3517900"/>
          </a:xfrm>
        </p:spPr>
        <p:txBody>
          <a:bodyPr/>
          <a:lstStyle/>
          <a:p>
            <a:pPr marL="0" indent="0"/>
            <a:r>
              <a:rPr lang="en-GB" altLang="en-US" smtClean="0"/>
              <a:t>“</a:t>
            </a:r>
            <a:r>
              <a:rPr lang="en-US" altLang="en-US" smtClean="0"/>
              <a:t>Gallwch ddefnyddio faint fynnir o ddata meintiol, ond mae’n rhaid i chi serch hynny ei ddrwgdybio a defnyddio’ch deallusrwydd a’ch barn eich hunan.” </a:t>
            </a:r>
            <a:endParaRPr lang="en-GB" altLang="en-US" sz="2400" smtClean="0"/>
          </a:p>
          <a:p>
            <a:pPr marL="0" indent="0"/>
            <a:r>
              <a:rPr lang="en-US" sz="2300" smtClean="0"/>
              <a:t>Alvin Toffler, Dyfodolwr Americanaidd</a:t>
            </a:r>
          </a:p>
          <a:p>
            <a:pPr marL="0" indent="0"/>
            <a:r>
              <a:rPr lang="en-US" altLang="en-US" sz="2300" smtClean="0"/>
              <a:t>Pa gwestiynau ydyn ni’n eu gofyn ynglŷn â ffynonellau data? </a:t>
            </a:r>
            <a:endParaRPr lang="en-GB" altLang="en-US" sz="2300" smtClean="0">
              <a:latin typeface="Arial Narrow" pitchFamily="-1" charset="0"/>
            </a:endParaRPr>
          </a:p>
        </p:txBody>
      </p:sp>
      <p:pic>
        <p:nvPicPr>
          <p:cNvPr id="18436" name="Picture 14" descr="C:\Users\jane.houston\AppData\Local\Microsoft\Windows\Temporary Internet Files\Content.IE5\7RI7HWKZ\facebook_logo-300x3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051300"/>
            <a:ext cx="18542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5" descr="C:\Users\jane.houston\AppData\Local\Microsoft\Windows\Temporary Internet Files\Content.IE5\48N5RMDP\bbc[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276600" y="4105275"/>
            <a:ext cx="232410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6" descr="C:\Users\jane.houston\AppData\Local\Microsoft\Windows\Temporary Internet Files\Content.IE5\1X2E72G8\YouTube-1[1].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940425" y="4105275"/>
            <a:ext cx="2328863"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z="3400" smtClean="0"/>
              <a:t>1. </a:t>
            </a:r>
            <a:r>
              <a:rPr lang="en-US" altLang="en-US" sz="3400" smtClean="0"/>
              <a:t>Beth mae’r diagram yma yn ei awgrymu? </a:t>
            </a:r>
            <a:r>
              <a:rPr lang="en-GB" altLang="en-US" sz="3400" smtClean="0"/>
              <a:t/>
            </a:r>
            <a:br>
              <a:rPr lang="en-GB" altLang="en-US" sz="3400" smtClean="0"/>
            </a:br>
            <a:r>
              <a:rPr lang="en-GB" altLang="en-US" sz="3400" smtClean="0"/>
              <a:t>2. </a:t>
            </a:r>
            <a:r>
              <a:rPr lang="en-US" altLang="en-US" sz="3400" smtClean="0"/>
              <a:t>Pa gwestiynau fyddech chi’n eu gofyn amdano? </a:t>
            </a:r>
            <a:endParaRPr lang="en-GB" altLang="en-US" sz="3400" smtClean="0"/>
          </a:p>
        </p:txBody>
      </p:sp>
      <p:pic>
        <p:nvPicPr>
          <p:cNvPr id="19459"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49288" y="1620838"/>
            <a:ext cx="7272337" cy="4456112"/>
          </a:xfrm>
        </p:spPr>
      </p:pic>
      <p:sp>
        <p:nvSpPr>
          <p:cNvPr id="3" name="TextBox 2"/>
          <p:cNvSpPr txBox="1"/>
          <p:nvPr/>
        </p:nvSpPr>
        <p:spPr>
          <a:xfrm>
            <a:off x="646113" y="6076950"/>
            <a:ext cx="5950066" cy="461665"/>
          </a:xfrm>
          <a:prstGeom prst="rect">
            <a:avLst/>
          </a:prstGeom>
          <a:noFill/>
        </p:spPr>
        <p:txBody>
          <a:bodyPr wrap="none">
            <a:spAutoFit/>
          </a:bodyPr>
          <a:lstStyle/>
          <a:p>
            <a:pPr>
              <a:defRPr/>
            </a:pPr>
            <a:r>
              <a:rPr lang="en-US" smtClean="0">
                <a:latin typeface="+mn-lt"/>
              </a:rPr>
              <a:t>Ffynhonnell</a:t>
            </a:r>
            <a:r>
              <a:rPr lang="en-GB" smtClean="0">
                <a:latin typeface="+mn-lt"/>
              </a:rPr>
              <a:t>: </a:t>
            </a:r>
            <a:r>
              <a:rPr lang="en-GB" dirty="0">
                <a:latin typeface="+mn-lt"/>
              </a:rPr>
              <a:t>www.explainingthefuture.com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313" y="115888"/>
            <a:ext cx="7886700" cy="1325562"/>
          </a:xfrm>
        </p:spPr>
        <p:txBody>
          <a:bodyPr/>
          <a:lstStyle/>
          <a:p>
            <a:r>
              <a:rPr lang="en-US" sz="5400" smtClean="0"/>
              <a:t>Llythrennedd Beirniadol </a:t>
            </a:r>
            <a:endParaRPr lang="en-GB" altLang="en-US" smtClean="0"/>
          </a:p>
        </p:txBody>
      </p:sp>
      <p:sp>
        <p:nvSpPr>
          <p:cNvPr id="20483" name="Content Placeholder 2"/>
          <p:cNvSpPr>
            <a:spLocks noGrp="1"/>
          </p:cNvSpPr>
          <p:nvPr>
            <p:ph idx="1"/>
          </p:nvPr>
        </p:nvSpPr>
        <p:spPr>
          <a:xfrm>
            <a:off x="692150" y="1512888"/>
            <a:ext cx="7886700" cy="3135312"/>
          </a:xfrm>
        </p:spPr>
        <p:txBody>
          <a:bodyPr/>
          <a:lstStyle/>
          <a:p>
            <a:r>
              <a:rPr lang="en-GB" altLang="en-US" smtClean="0"/>
              <a:t>	Mae </a:t>
            </a:r>
            <a:r>
              <a:rPr lang="en-GB" altLang="en-US" smtClean="0">
                <a:solidFill>
                  <a:srgbClr val="FFC000"/>
                </a:solidFill>
              </a:rPr>
              <a:t>Gweithgaredd Pedwar </a:t>
            </a:r>
            <a:r>
              <a:rPr lang="en-US" smtClean="0"/>
              <a:t> yn cynnwys dwy erthygl ynglŷn â datrysiadau cludiant cynaliadwy.</a:t>
            </a:r>
            <a:r>
              <a:rPr lang="en-GB" altLang="en-US" smtClean="0"/>
              <a:t> </a:t>
            </a:r>
            <a:r>
              <a:rPr lang="en-US" smtClean="0"/>
              <a:t>Cwblhewch y tabl er mwyn dadansoddi’r erthyglau hyn.</a:t>
            </a:r>
            <a:endParaRPr lang="en-GB" altLang="en-US" smtClean="0"/>
          </a:p>
        </p:txBody>
      </p:sp>
      <p:sp>
        <p:nvSpPr>
          <p:cNvPr id="20484" name="Rectangle 5"/>
          <p:cNvSpPr>
            <a:spLocks noChangeArrowheads="1"/>
          </p:cNvSpPr>
          <p:nvPr/>
        </p:nvSpPr>
        <p:spPr bwMode="auto">
          <a:xfrm>
            <a:off x="304800" y="3581400"/>
            <a:ext cx="8645525"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r>
              <a:rPr lang="en-GB" altLang="en-US" sz="2700">
                <a:solidFill>
                  <a:srgbClr val="F1F9F9"/>
                </a:solidFill>
                <a:latin typeface="Arial" charset="0"/>
              </a:rPr>
              <a:t>Pan fyddwch wedi cwblhau’r tabl, penderfynwch:</a:t>
            </a:r>
          </a:p>
          <a:p>
            <a:endParaRPr lang="en-GB" altLang="en-US" sz="2700">
              <a:solidFill>
                <a:srgbClr val="F1F9F9"/>
              </a:solidFill>
              <a:latin typeface="Arial" charset="0"/>
            </a:endParaRPr>
          </a:p>
          <a:p>
            <a:pPr>
              <a:buFont typeface="Wingdings" pitchFamily="-1" charset="2"/>
              <a:buChar char="§"/>
            </a:pPr>
            <a:r>
              <a:rPr lang="en-GB" altLang="en-US" sz="2700">
                <a:solidFill>
                  <a:schemeClr val="bg1"/>
                </a:solidFill>
                <a:latin typeface="Arial" charset="0"/>
              </a:rPr>
              <a:t>   </a:t>
            </a:r>
            <a:r>
              <a:rPr lang="en-US" altLang="en-US" sz="2700">
                <a:solidFill>
                  <a:schemeClr val="bg1"/>
                </a:solidFill>
                <a:latin typeface="Arial" charset="0"/>
              </a:rPr>
              <a:t>pa erthygl sy’n dangos y gogwydd amlycaf a sut </a:t>
            </a:r>
            <a:endParaRPr lang="en-GB" altLang="en-US" sz="2700">
              <a:solidFill>
                <a:schemeClr val="bg1"/>
              </a:solidFill>
              <a:latin typeface="Arial" charset="0"/>
            </a:endParaRPr>
          </a:p>
          <a:p>
            <a:pPr>
              <a:buFont typeface="Wingdings" pitchFamily="-1" charset="2"/>
              <a:buChar char="§"/>
            </a:pPr>
            <a:r>
              <a:rPr lang="en-GB" altLang="en-US" sz="2700">
                <a:solidFill>
                  <a:srgbClr val="F1F9F9"/>
                </a:solidFill>
                <a:latin typeface="Arial" charset="0"/>
              </a:rPr>
              <a:t>   </a:t>
            </a:r>
            <a:r>
              <a:rPr lang="en-US" altLang="en-US" sz="2700">
                <a:solidFill>
                  <a:srgbClr val="F1F9F9"/>
                </a:solidFill>
                <a:latin typeface="Arial" charset="0"/>
              </a:rPr>
              <a:t>pa erthygl y teimlwch sydd fwyaf dibynadwy a pham</a:t>
            </a:r>
            <a:r>
              <a:rPr lang="en-GB" altLang="en-US" sz="2700">
                <a:solidFill>
                  <a:srgbClr val="F1F9F9"/>
                </a:solidFill>
                <a:latin typeface="Arial"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23850" y="260350"/>
            <a:ext cx="8218488" cy="1143000"/>
          </a:xfrm>
        </p:spPr>
        <p:txBody>
          <a:bodyPr/>
          <a:lstStyle/>
          <a:p>
            <a:r>
              <a:rPr lang="en-US" smtClean="0"/>
              <a:t>Sesiwn Tri</a:t>
            </a:r>
            <a:endParaRPr lang="en-GB" altLang="en-US" smtClean="0"/>
          </a:p>
        </p:txBody>
      </p:sp>
      <p:sp>
        <p:nvSpPr>
          <p:cNvPr id="30723" name="Content Placeholder 2"/>
          <p:cNvSpPr>
            <a:spLocks noGrp="1"/>
          </p:cNvSpPr>
          <p:nvPr>
            <p:ph idx="1"/>
          </p:nvPr>
        </p:nvSpPr>
        <p:spPr/>
        <p:txBody>
          <a:bodyPr/>
          <a:lstStyle/>
          <a:p>
            <a:pPr>
              <a:defRPr/>
            </a:pPr>
            <a:r>
              <a:rPr lang="en-US" altLang="en-US" dirty="0" smtClean="0"/>
              <a:t>Byddwch yn</a:t>
            </a:r>
            <a:r>
              <a:rPr lang="en-GB" altLang="en-US" dirty="0" smtClean="0"/>
              <a:t>:</a:t>
            </a:r>
          </a:p>
          <a:p>
            <a:pPr marL="457200" indent="-457200">
              <a:buFont typeface="Wingdings" panose="05000000000000000000" pitchFamily="2" charset="2"/>
              <a:buChar char="§"/>
              <a:defRPr/>
            </a:pPr>
            <a:r>
              <a:rPr lang="en-US" altLang="en-US" dirty="0" smtClean="0"/>
              <a:t>ystyried amrywiaeth o ffynonellau a safbwyntiau </a:t>
            </a:r>
            <a:endParaRPr lang="en-GB" altLang="en-US" dirty="0" smtClean="0"/>
          </a:p>
          <a:p>
            <a:pPr marL="457200" indent="-457200">
              <a:buFont typeface="Wingdings" panose="05000000000000000000" pitchFamily="2" charset="2"/>
              <a:buChar char="§"/>
              <a:defRPr/>
            </a:pPr>
            <a:r>
              <a:rPr lang="en-US" altLang="en-US" dirty="0" smtClean="0"/>
              <a:t>ystyried sut yr ewch ati i ffurfio safbwynt personol. </a:t>
            </a:r>
            <a:endParaRPr lang="en-GB"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Trywydd Barn </a:t>
            </a:r>
            <a:endParaRPr lang="en-GB" altLang="en-US" smtClean="0"/>
          </a:p>
        </p:txBody>
      </p:sp>
      <p:sp>
        <p:nvSpPr>
          <p:cNvPr id="22531" name="Content Placeholder 2"/>
          <p:cNvSpPr>
            <a:spLocks noGrp="1"/>
          </p:cNvSpPr>
          <p:nvPr>
            <p:ph idx="1"/>
          </p:nvPr>
        </p:nvSpPr>
        <p:spPr/>
        <p:txBody>
          <a:bodyPr/>
          <a:lstStyle/>
          <a:p>
            <a:pPr marL="514350" indent="-514350">
              <a:buFontTx/>
              <a:buAutoNum type="arabicPeriod"/>
            </a:pPr>
            <a:r>
              <a:rPr lang="en-US" altLang="en-US" smtClean="0"/>
              <a:t>Os ydych yn gallu cerdded neu feicio mae hi’n hunanol teithio mewn car am siwrneiau byrion o lai na milltir.</a:t>
            </a:r>
            <a:endParaRPr lang="en-GB" altLang="en-US" smtClean="0"/>
          </a:p>
          <a:p>
            <a:pPr marL="514350" indent="-514350">
              <a:buFontTx/>
              <a:buAutoNum type="arabicPeriod" startAt="2"/>
            </a:pPr>
            <a:r>
              <a:rPr lang="en-US" altLang="en-US" smtClean="0"/>
              <a:t>Mae ein cyfundrefn gludiant yn ddrwg i ni; mae’n rhaid iddi newid. </a:t>
            </a:r>
            <a:endParaRPr lang="en-GB" altLang="en-US" smtClean="0"/>
          </a:p>
          <a:p>
            <a:pPr marL="514350" indent="-514350"/>
            <a:endParaRPr lang="en-GB"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23850" y="260350"/>
            <a:ext cx="8218488" cy="1143000"/>
          </a:xfrm>
        </p:spPr>
        <p:txBody>
          <a:bodyPr/>
          <a:lstStyle/>
          <a:p>
            <a:r>
              <a:rPr lang="en-GB" altLang="en-US" dirty="0" err="1" smtClean="0"/>
              <a:t>Deiliad</a:t>
            </a:r>
            <a:r>
              <a:rPr lang="en-GB" altLang="en-US" dirty="0" smtClean="0"/>
              <a:t> </a:t>
            </a:r>
            <a:r>
              <a:rPr lang="en-GB" altLang="en-US" dirty="0" err="1" smtClean="0"/>
              <a:t>Diddordeb</a:t>
            </a:r>
            <a:endParaRPr lang="en-GB" altLang="en-US" dirty="0" smtClean="0"/>
          </a:p>
        </p:txBody>
      </p:sp>
      <p:sp>
        <p:nvSpPr>
          <p:cNvPr id="23555" name="Content Placeholder 2"/>
          <p:cNvSpPr>
            <a:spLocks noGrp="1"/>
          </p:cNvSpPr>
          <p:nvPr>
            <p:ph idx="1"/>
          </p:nvPr>
        </p:nvSpPr>
        <p:spPr/>
        <p:txBody>
          <a:bodyPr/>
          <a:lstStyle/>
          <a:p>
            <a:pPr marL="0" indent="0"/>
            <a:r>
              <a:rPr lang="en-US" altLang="en-US" dirty="0" smtClean="0"/>
              <a:t>Mae </a:t>
            </a:r>
            <a:r>
              <a:rPr lang="en-US" altLang="en-US" dirty="0" err="1" smtClean="0"/>
              <a:t>gan</a:t>
            </a:r>
            <a:r>
              <a:rPr lang="en-US" altLang="en-US" dirty="0" smtClean="0"/>
              <a:t> </a:t>
            </a:r>
            <a:r>
              <a:rPr lang="en-US" altLang="en-US" dirty="0" err="1" smtClean="0"/>
              <a:t>bobl</a:t>
            </a:r>
            <a:r>
              <a:rPr lang="en-US" altLang="en-US" dirty="0" smtClean="0"/>
              <a:t> </a:t>
            </a:r>
            <a:r>
              <a:rPr lang="en-US" altLang="en-US" dirty="0" err="1" smtClean="0"/>
              <a:t>wahanol</a:t>
            </a:r>
            <a:r>
              <a:rPr lang="en-US" altLang="en-US" dirty="0" smtClean="0"/>
              <a:t> </a:t>
            </a:r>
            <a:r>
              <a:rPr lang="en-US" altLang="en-US" dirty="0" err="1" smtClean="0"/>
              <a:t>farnau</a:t>
            </a:r>
            <a:r>
              <a:rPr lang="en-GB" altLang="en-US" dirty="0" smtClean="0"/>
              <a:t>:</a:t>
            </a:r>
          </a:p>
          <a:p>
            <a:pPr marL="0" indent="0"/>
            <a:endParaRPr lang="en-GB" altLang="en-US" dirty="0" smtClean="0"/>
          </a:p>
          <a:p>
            <a:pPr marL="0" indent="0"/>
            <a:r>
              <a:rPr lang="en-GB" altLang="en-US" dirty="0" smtClean="0"/>
              <a:t>					            </a:t>
            </a:r>
            <a:endParaRPr lang="en-GB" altLang="en-US" i="1" dirty="0" smtClean="0"/>
          </a:p>
          <a:p>
            <a:pPr marL="0" indent="0"/>
            <a:endParaRPr lang="en-GB" altLang="en-US" dirty="0" smtClean="0"/>
          </a:p>
          <a:p>
            <a:pPr marL="0" indent="0"/>
            <a:endParaRPr lang="en-GB" altLang="en-US" dirty="0" smtClean="0"/>
          </a:p>
          <a:p>
            <a:pPr marL="0" indent="0"/>
            <a:r>
              <a:rPr lang="en-GB" altLang="en-US" dirty="0" smtClean="0"/>
              <a:t>Mae </a:t>
            </a:r>
            <a:r>
              <a:rPr lang="en-GB" altLang="en-US" dirty="0" err="1" smtClean="0">
                <a:solidFill>
                  <a:srgbClr val="FFC000"/>
                </a:solidFill>
              </a:rPr>
              <a:t>Gweithgaredd</a:t>
            </a:r>
            <a:r>
              <a:rPr lang="en-GB" altLang="en-US" dirty="0" smtClean="0">
                <a:solidFill>
                  <a:srgbClr val="FFC000"/>
                </a:solidFill>
              </a:rPr>
              <a:t> Pump </a:t>
            </a:r>
            <a:r>
              <a:rPr lang="en-US" altLang="en-US" dirty="0" err="1" smtClean="0"/>
              <a:t>yn</a:t>
            </a:r>
            <a:r>
              <a:rPr lang="en-US" altLang="en-US" dirty="0" smtClean="0"/>
              <a:t> </a:t>
            </a:r>
            <a:r>
              <a:rPr lang="en-US" altLang="en-US" dirty="0" err="1" smtClean="0"/>
              <a:t>ymwneud</a:t>
            </a:r>
            <a:r>
              <a:rPr lang="en-US" altLang="en-US" dirty="0" smtClean="0"/>
              <a:t> ag </a:t>
            </a:r>
            <a:r>
              <a:rPr lang="en-US" altLang="en-US" dirty="0" err="1" smtClean="0"/>
              <a:t>ystyried</a:t>
            </a:r>
            <a:r>
              <a:rPr lang="en-US" altLang="en-US" dirty="0" smtClean="0"/>
              <a:t> </a:t>
            </a:r>
            <a:r>
              <a:rPr lang="en-US" altLang="en-US" dirty="0" err="1" smtClean="0"/>
              <a:t>safbwyntiau</a:t>
            </a:r>
            <a:r>
              <a:rPr lang="en-US" altLang="en-US" dirty="0" smtClean="0"/>
              <a:t> </a:t>
            </a:r>
            <a:r>
              <a:rPr lang="en-US" altLang="en-US" dirty="0" err="1" smtClean="0"/>
              <a:t>gwahanol</a:t>
            </a:r>
            <a:r>
              <a:rPr lang="en-US" altLang="en-US" dirty="0" smtClean="0"/>
              <a:t> am </a:t>
            </a:r>
            <a:r>
              <a:rPr lang="en-US" altLang="en-US" dirty="0" err="1" smtClean="0"/>
              <a:t>fater</a:t>
            </a:r>
            <a:r>
              <a:rPr lang="en-US" altLang="en-US" dirty="0" smtClean="0"/>
              <a:t>.</a:t>
            </a:r>
            <a:r>
              <a:rPr lang="en-GB" altLang="en-US" dirty="0" smtClean="0"/>
              <a:t>  </a:t>
            </a:r>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39552" y="2492896"/>
            <a:ext cx="1284187" cy="189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123729" y="2492895"/>
            <a:ext cx="1317456" cy="189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836731" y="2492897"/>
            <a:ext cx="1273467" cy="1892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508103" y="2492897"/>
            <a:ext cx="1290705" cy="189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164288" y="2492894"/>
            <a:ext cx="1383085" cy="1892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err="1" smtClean="0"/>
              <a:t>Safbwyntiau</a:t>
            </a:r>
            <a:r>
              <a:rPr lang="en-US" altLang="en-US" dirty="0" smtClean="0"/>
              <a:t> </a:t>
            </a:r>
            <a:r>
              <a:rPr lang="en-US" altLang="en-US" dirty="0" err="1" smtClean="0"/>
              <a:t>Gwahanol</a:t>
            </a:r>
            <a:endParaRPr lang="en-GB" altLang="en-US" dirty="0" smtClean="0"/>
          </a:p>
        </p:txBody>
      </p:sp>
      <p:sp>
        <p:nvSpPr>
          <p:cNvPr id="24579" name="Content Placeholder 1"/>
          <p:cNvSpPr>
            <a:spLocks noGrp="1"/>
          </p:cNvSpPr>
          <p:nvPr>
            <p:ph idx="1"/>
          </p:nvPr>
        </p:nvSpPr>
        <p:spPr>
          <a:xfrm>
            <a:off x="457200" y="1600200"/>
            <a:ext cx="8291513" cy="5141913"/>
          </a:xfrm>
        </p:spPr>
        <p:txBody>
          <a:bodyPr/>
          <a:lstStyle/>
          <a:p>
            <a:pPr>
              <a:buFont typeface="Wingdings" pitchFamily="-1" charset="2"/>
              <a:buChar char="q"/>
            </a:pPr>
            <a:r>
              <a:rPr lang="en-US" altLang="en-US" sz="2000" dirty="0" smtClean="0"/>
              <a:t>I mi </a:t>
            </a:r>
            <a:r>
              <a:rPr lang="en-US" altLang="en-US" sz="2000" dirty="0" err="1" smtClean="0"/>
              <a:t>mae’n</a:t>
            </a:r>
            <a:r>
              <a:rPr lang="en-US" altLang="en-US" sz="2000" dirty="0" smtClean="0"/>
              <a:t> </a:t>
            </a:r>
            <a:r>
              <a:rPr lang="en-US" altLang="en-US" sz="2000" dirty="0" err="1" smtClean="0"/>
              <a:t>syml</a:t>
            </a:r>
            <a:r>
              <a:rPr lang="en-US" altLang="en-US" sz="2000" dirty="0" smtClean="0"/>
              <a:t>, </a:t>
            </a:r>
            <a:r>
              <a:rPr lang="en-US" altLang="en-US" sz="2000" dirty="0" err="1" smtClean="0"/>
              <a:t>mae</a:t>
            </a:r>
            <a:r>
              <a:rPr lang="en-US" altLang="en-US" sz="2000" dirty="0" smtClean="0"/>
              <a:t> </a:t>
            </a:r>
            <a:r>
              <a:rPr lang="en-US" altLang="en-US" sz="2000" dirty="0" err="1" smtClean="0"/>
              <a:t>llai</a:t>
            </a:r>
            <a:r>
              <a:rPr lang="en-US" altLang="en-US" sz="2000" dirty="0" smtClean="0"/>
              <a:t> o </a:t>
            </a:r>
            <a:r>
              <a:rPr lang="en-US" altLang="en-US" sz="2000" dirty="0" err="1" smtClean="0"/>
              <a:t>geir</a:t>
            </a:r>
            <a:r>
              <a:rPr lang="en-US" altLang="en-US" sz="2000" dirty="0" smtClean="0"/>
              <a:t> </a:t>
            </a:r>
            <a:r>
              <a:rPr lang="en-US" altLang="en-US" sz="2000" dirty="0" err="1" smtClean="0"/>
              <a:t>yn</a:t>
            </a:r>
            <a:r>
              <a:rPr lang="en-US" altLang="en-US" sz="2000" dirty="0" smtClean="0"/>
              <a:t> </a:t>
            </a:r>
            <a:r>
              <a:rPr lang="en-US" altLang="en-US" sz="2000" dirty="0" err="1" smtClean="0"/>
              <a:t>arwain</a:t>
            </a:r>
            <a:r>
              <a:rPr lang="en-US" altLang="en-US" sz="2000" dirty="0" smtClean="0"/>
              <a:t> at </a:t>
            </a:r>
            <a:r>
              <a:rPr lang="en-US" altLang="en-US" sz="2000" dirty="0" err="1" smtClean="0"/>
              <a:t>lai</a:t>
            </a:r>
            <a:r>
              <a:rPr lang="en-US" altLang="en-US" sz="2000" dirty="0" smtClean="0"/>
              <a:t> o </a:t>
            </a:r>
            <a:r>
              <a:rPr lang="en-US" altLang="en-US" sz="2000" dirty="0" err="1" smtClean="0"/>
              <a:t>ddamweiniau</a:t>
            </a:r>
            <a:r>
              <a:rPr lang="en-GB" altLang="en-US" sz="2000" dirty="0" smtClean="0"/>
              <a:t>.</a:t>
            </a:r>
          </a:p>
          <a:p>
            <a:pPr>
              <a:buFont typeface="Wingdings" pitchFamily="-1" charset="2"/>
              <a:buChar char="q"/>
            </a:pPr>
            <a:r>
              <a:rPr lang="en-US" altLang="en-US" sz="2000" dirty="0" err="1" smtClean="0"/>
              <a:t>Rydym</a:t>
            </a:r>
            <a:r>
              <a:rPr lang="en-US" altLang="en-US" sz="2000" dirty="0" smtClean="0"/>
              <a:t> </a:t>
            </a:r>
            <a:r>
              <a:rPr lang="en-US" altLang="en-US" sz="2000" dirty="0" err="1" smtClean="0"/>
              <a:t>wedi</a:t>
            </a:r>
            <a:r>
              <a:rPr lang="en-US" altLang="en-US" sz="2000" dirty="0" smtClean="0"/>
              <a:t> </a:t>
            </a:r>
            <a:r>
              <a:rPr lang="en-US" altLang="en-US" sz="2000" dirty="0" err="1" smtClean="0"/>
              <a:t>addo</a:t>
            </a:r>
            <a:r>
              <a:rPr lang="en-US" altLang="en-US" sz="2000" dirty="0" smtClean="0"/>
              <a:t> </a:t>
            </a:r>
            <a:r>
              <a:rPr lang="en-US" altLang="en-US" sz="2000" dirty="0" err="1" smtClean="0"/>
              <a:t>lleihau</a:t>
            </a:r>
            <a:r>
              <a:rPr lang="en-US" altLang="en-US" sz="2000" dirty="0" smtClean="0"/>
              <a:t> </a:t>
            </a:r>
            <a:r>
              <a:rPr lang="en-US" altLang="en-US" sz="2000" dirty="0" err="1" smtClean="0"/>
              <a:t>allyriadau</a:t>
            </a:r>
            <a:r>
              <a:rPr lang="en-US" altLang="en-US" sz="2000" dirty="0" smtClean="0"/>
              <a:t> carbon </a:t>
            </a:r>
            <a:r>
              <a:rPr lang="en-US" altLang="en-US" sz="2000" dirty="0" err="1" smtClean="0"/>
              <a:t>erbyn</a:t>
            </a:r>
            <a:r>
              <a:rPr lang="en-US" altLang="en-US" sz="2000" dirty="0" smtClean="0"/>
              <a:t> 2020</a:t>
            </a:r>
            <a:r>
              <a:rPr lang="en-GB" altLang="en-US" sz="2000" dirty="0" smtClean="0"/>
              <a:t>. </a:t>
            </a:r>
          </a:p>
          <a:p>
            <a:pPr>
              <a:buFont typeface="Wingdings" pitchFamily="-1" charset="2"/>
              <a:buChar char="q"/>
            </a:pPr>
            <a:r>
              <a:rPr lang="en-US" altLang="en-US" sz="2000" dirty="0" smtClean="0"/>
              <a:t>Mae </a:t>
            </a:r>
            <a:r>
              <a:rPr lang="en-US" altLang="en-US" sz="2000" dirty="0" err="1" smtClean="0"/>
              <a:t>anifeiliaid</a:t>
            </a:r>
            <a:r>
              <a:rPr lang="en-US" altLang="en-US" sz="2000" dirty="0" smtClean="0"/>
              <a:t> a </a:t>
            </a:r>
            <a:r>
              <a:rPr lang="en-US" altLang="en-US" sz="2000" dirty="0" err="1" smtClean="0"/>
              <a:t>phlanhigion</a:t>
            </a:r>
            <a:r>
              <a:rPr lang="en-US" altLang="en-US" sz="2000" dirty="0" smtClean="0"/>
              <a:t> </a:t>
            </a:r>
            <a:r>
              <a:rPr lang="en-US" altLang="en-US" sz="2000" dirty="0" err="1" smtClean="0"/>
              <a:t>mewn</a:t>
            </a:r>
            <a:r>
              <a:rPr lang="en-US" altLang="en-US" sz="2000" dirty="0" smtClean="0"/>
              <a:t> </a:t>
            </a:r>
            <a:r>
              <a:rPr lang="en-US" altLang="en-US" sz="2000" dirty="0" err="1" smtClean="0"/>
              <a:t>perygl</a:t>
            </a:r>
            <a:r>
              <a:rPr lang="en-US" altLang="en-US" sz="2000" dirty="0" smtClean="0"/>
              <a:t> o </a:t>
            </a:r>
            <a:r>
              <a:rPr lang="en-US" altLang="en-US" sz="2000" dirty="0" err="1" smtClean="0"/>
              <a:t>ganlyniad</a:t>
            </a:r>
            <a:r>
              <a:rPr lang="en-US" altLang="en-US" sz="2000" dirty="0" smtClean="0"/>
              <a:t> </a:t>
            </a:r>
            <a:r>
              <a:rPr lang="en-US" altLang="en-US" sz="2000" dirty="0" err="1" smtClean="0"/>
              <a:t>i</a:t>
            </a:r>
            <a:r>
              <a:rPr lang="en-US" altLang="en-US" sz="2000" dirty="0" smtClean="0"/>
              <a:t> </a:t>
            </a:r>
            <a:r>
              <a:rPr lang="en-US" altLang="en-US" sz="2000" dirty="0" err="1" smtClean="0"/>
              <a:t>hinsawdd</a:t>
            </a:r>
            <a:r>
              <a:rPr lang="en-US" altLang="en-US" sz="2000" dirty="0" smtClean="0"/>
              <a:t> </a:t>
            </a:r>
            <a:r>
              <a:rPr lang="en-US" altLang="en-US" sz="2000" dirty="0" err="1" smtClean="0"/>
              <a:t>sy’n</a:t>
            </a:r>
            <a:r>
              <a:rPr lang="en-US" altLang="en-US" sz="2000" dirty="0" smtClean="0"/>
              <a:t> </a:t>
            </a:r>
            <a:r>
              <a:rPr lang="en-US" altLang="en-US" sz="2000" dirty="0" err="1" smtClean="0"/>
              <a:t>newid</a:t>
            </a:r>
            <a:r>
              <a:rPr lang="en-US" altLang="en-US" sz="2000" dirty="0" smtClean="0"/>
              <a:t> ac </a:t>
            </a:r>
            <a:r>
              <a:rPr lang="en-US" altLang="en-US" sz="2000" dirty="0" err="1" smtClean="0"/>
              <a:t>sy’n</a:t>
            </a:r>
            <a:r>
              <a:rPr lang="en-US" altLang="en-US" sz="2000" dirty="0" smtClean="0"/>
              <a:t> </a:t>
            </a:r>
            <a:r>
              <a:rPr lang="en-US" altLang="en-US" sz="2000" dirty="0" err="1" smtClean="0"/>
              <a:t>gwaethygu</a:t>
            </a:r>
            <a:r>
              <a:rPr lang="en-US" altLang="en-US" sz="2000" dirty="0" smtClean="0"/>
              <a:t> </a:t>
            </a:r>
            <a:r>
              <a:rPr lang="en-US" altLang="en-US" sz="2000" dirty="0" err="1" smtClean="0"/>
              <a:t>oherwydd</a:t>
            </a:r>
            <a:r>
              <a:rPr lang="en-US" altLang="en-US" sz="2000" dirty="0" smtClean="0"/>
              <a:t> </a:t>
            </a:r>
            <a:r>
              <a:rPr lang="en-US" altLang="en-US" sz="2000" dirty="0" err="1" smtClean="0"/>
              <a:t>ein</a:t>
            </a:r>
            <a:r>
              <a:rPr lang="en-US" altLang="en-US" sz="2000" dirty="0" smtClean="0"/>
              <a:t> </a:t>
            </a:r>
            <a:r>
              <a:rPr lang="en-US" altLang="en-US" sz="2000" dirty="0" err="1" smtClean="0"/>
              <a:t>gweithredoedd</a:t>
            </a:r>
            <a:r>
              <a:rPr lang="en-GB" altLang="en-US" sz="2000" dirty="0" smtClean="0"/>
              <a:t>.</a:t>
            </a:r>
          </a:p>
          <a:p>
            <a:pPr>
              <a:buFont typeface="Wingdings" pitchFamily="-1" charset="2"/>
              <a:buChar char="q"/>
            </a:pPr>
            <a:r>
              <a:rPr lang="en-US" altLang="en-US" sz="2000" dirty="0" err="1" smtClean="0"/>
              <a:t>Gyrru’r</a:t>
            </a:r>
            <a:r>
              <a:rPr lang="en-US" altLang="en-US" sz="2000" dirty="0" smtClean="0"/>
              <a:t> car </a:t>
            </a:r>
            <a:r>
              <a:rPr lang="en-US" altLang="en-US" sz="2000" dirty="0" err="1" smtClean="0"/>
              <a:t>fu</a:t>
            </a:r>
            <a:r>
              <a:rPr lang="en-US" altLang="en-US" sz="2000" dirty="0" smtClean="0"/>
              <a:t> </a:t>
            </a:r>
            <a:r>
              <a:rPr lang="en-US" altLang="en-US" sz="2000" dirty="0" err="1" smtClean="0"/>
              <a:t>wastad</a:t>
            </a:r>
            <a:r>
              <a:rPr lang="en-US" altLang="en-US" sz="2000" dirty="0" smtClean="0"/>
              <a:t> y </a:t>
            </a:r>
            <a:r>
              <a:rPr lang="en-US" altLang="en-US" sz="2000" dirty="0" err="1" smtClean="0"/>
              <a:t>dewis</a:t>
            </a:r>
            <a:r>
              <a:rPr lang="en-US" altLang="en-US" sz="2000" dirty="0" smtClean="0"/>
              <a:t> </a:t>
            </a:r>
            <a:r>
              <a:rPr lang="en-US" altLang="en-US" sz="2000" dirty="0" err="1" smtClean="0"/>
              <a:t>mwyaf</a:t>
            </a:r>
            <a:r>
              <a:rPr lang="en-US" altLang="en-US" sz="2000" dirty="0" smtClean="0"/>
              <a:t> </a:t>
            </a:r>
            <a:r>
              <a:rPr lang="en-US" altLang="en-US" sz="2000" dirty="0" err="1" smtClean="0"/>
              <a:t>cyfleus</a:t>
            </a:r>
            <a:r>
              <a:rPr lang="en-GB" altLang="en-US" sz="2000" dirty="0" smtClean="0"/>
              <a:t>.</a:t>
            </a:r>
          </a:p>
          <a:p>
            <a:pPr>
              <a:buFont typeface="Wingdings" pitchFamily="-1" charset="2"/>
              <a:buChar char="q"/>
            </a:pPr>
            <a:r>
              <a:rPr lang="en-US" altLang="en-US" sz="2000" dirty="0" err="1" smtClean="0"/>
              <a:t>Caiff</a:t>
            </a:r>
            <a:r>
              <a:rPr lang="en-US" altLang="en-US" sz="2000" dirty="0" smtClean="0"/>
              <a:t> </a:t>
            </a:r>
            <a:r>
              <a:rPr lang="en-US" altLang="en-US" sz="2000" dirty="0" err="1" smtClean="0"/>
              <a:t>tagfeydd</a:t>
            </a:r>
            <a:r>
              <a:rPr lang="en-US" altLang="en-US" sz="2000" dirty="0" smtClean="0"/>
              <a:t> </a:t>
            </a:r>
            <a:r>
              <a:rPr lang="en-US" altLang="en-US" sz="2000" dirty="0" err="1" smtClean="0"/>
              <a:t>traffig</a:t>
            </a:r>
            <a:r>
              <a:rPr lang="en-US" altLang="en-US" sz="2000" dirty="0" smtClean="0"/>
              <a:t> </a:t>
            </a:r>
            <a:r>
              <a:rPr lang="en-US" altLang="en-US" sz="2000" dirty="0" err="1" smtClean="0"/>
              <a:t>effaith</a:t>
            </a:r>
            <a:r>
              <a:rPr lang="en-US" altLang="en-US" sz="2000" dirty="0" smtClean="0"/>
              <a:t> </a:t>
            </a:r>
            <a:r>
              <a:rPr lang="en-US" altLang="en-US" sz="2000" dirty="0" err="1" smtClean="0"/>
              <a:t>negyddol</a:t>
            </a:r>
            <a:r>
              <a:rPr lang="en-US" altLang="en-US" sz="2000" dirty="0" smtClean="0"/>
              <a:t> </a:t>
            </a:r>
            <a:r>
              <a:rPr lang="en-US" altLang="en-US" sz="2000" dirty="0" err="1" smtClean="0"/>
              <a:t>ar</a:t>
            </a:r>
            <a:r>
              <a:rPr lang="en-US" altLang="en-US" sz="2000" dirty="0" smtClean="0"/>
              <a:t> </a:t>
            </a:r>
            <a:r>
              <a:rPr lang="en-US" altLang="en-US" sz="2000" dirty="0" err="1" smtClean="0"/>
              <a:t>fusnes</a:t>
            </a:r>
            <a:r>
              <a:rPr lang="en-GB" altLang="en-US" sz="2000" dirty="0" smtClean="0"/>
              <a:t>.</a:t>
            </a:r>
          </a:p>
          <a:p>
            <a:pPr>
              <a:buFont typeface="Wingdings" pitchFamily="-1" charset="2"/>
              <a:buChar char="q"/>
            </a:pPr>
            <a:r>
              <a:rPr lang="en-US" altLang="en-US" sz="2000" dirty="0" smtClean="0"/>
              <a:t>Mae </a:t>
            </a:r>
            <a:r>
              <a:rPr lang="en-US" altLang="en-US" sz="2000" dirty="0" err="1" smtClean="0"/>
              <a:t>ansawdd</a:t>
            </a:r>
            <a:r>
              <a:rPr lang="en-US" altLang="en-US" sz="2000" dirty="0" smtClean="0"/>
              <a:t> </a:t>
            </a:r>
            <a:r>
              <a:rPr lang="en-US" altLang="en-US" sz="2000" dirty="0" err="1" smtClean="0"/>
              <a:t>bywyd</a:t>
            </a:r>
            <a:r>
              <a:rPr lang="en-US" altLang="en-US" sz="2000" dirty="0" smtClean="0"/>
              <a:t> </a:t>
            </a:r>
            <a:r>
              <a:rPr lang="en-US" altLang="en-US" sz="2000" dirty="0" err="1" smtClean="0"/>
              <a:t>yn</a:t>
            </a:r>
            <a:r>
              <a:rPr lang="en-US" altLang="en-US" sz="2000" dirty="0" smtClean="0"/>
              <a:t> </a:t>
            </a:r>
            <a:r>
              <a:rPr lang="en-US" altLang="en-US" sz="2000" dirty="0" err="1" smtClean="0"/>
              <a:t>gwella</a:t>
            </a:r>
            <a:r>
              <a:rPr lang="en-US" altLang="en-US" sz="2000" dirty="0" smtClean="0"/>
              <a:t> pan </a:t>
            </a:r>
            <a:r>
              <a:rPr lang="en-US" altLang="en-US" sz="2000" dirty="0" err="1" smtClean="0"/>
              <a:t>fo</a:t>
            </a:r>
            <a:r>
              <a:rPr lang="en-US" altLang="en-US" sz="2000" dirty="0" smtClean="0"/>
              <a:t> </a:t>
            </a:r>
            <a:r>
              <a:rPr lang="en-US" altLang="en-US" sz="2000" dirty="0" err="1" smtClean="0"/>
              <a:t>llygredd</a:t>
            </a:r>
            <a:r>
              <a:rPr lang="en-US" altLang="en-US" sz="2000" dirty="0" smtClean="0"/>
              <a:t> </a:t>
            </a:r>
            <a:r>
              <a:rPr lang="en-US" altLang="en-US" sz="2000" dirty="0" err="1" smtClean="0"/>
              <a:t>sŵn</a:t>
            </a:r>
            <a:r>
              <a:rPr lang="en-US" altLang="en-US" sz="2000" dirty="0" smtClean="0"/>
              <a:t> ac </a:t>
            </a:r>
            <a:r>
              <a:rPr lang="en-US" altLang="en-US" sz="2000" dirty="0" err="1" smtClean="0"/>
              <a:t>yn</a:t>
            </a:r>
            <a:r>
              <a:rPr lang="en-US" altLang="en-US" sz="2000" dirty="0" smtClean="0"/>
              <a:t> </a:t>
            </a:r>
            <a:r>
              <a:rPr lang="en-US" altLang="en-US" sz="2000" dirty="0" err="1" smtClean="0"/>
              <a:t>yr</a:t>
            </a:r>
            <a:r>
              <a:rPr lang="en-US" altLang="en-US" sz="2000" dirty="0" smtClean="0"/>
              <a:t> </a:t>
            </a:r>
            <a:r>
              <a:rPr lang="en-US" altLang="en-US" sz="2000" dirty="0" err="1" smtClean="0"/>
              <a:t>aer</a:t>
            </a:r>
            <a:r>
              <a:rPr lang="en-US" altLang="en-US" sz="2000" dirty="0" smtClean="0"/>
              <a:t> </a:t>
            </a:r>
            <a:r>
              <a:rPr lang="en-US" altLang="en-US" sz="2000" dirty="0" err="1" smtClean="0"/>
              <a:t>yn</a:t>
            </a:r>
            <a:r>
              <a:rPr lang="en-US" altLang="en-US" sz="2000" dirty="0" smtClean="0"/>
              <a:t> is</a:t>
            </a:r>
            <a:r>
              <a:rPr lang="en-GB" altLang="en-US" sz="2000" dirty="0" smtClean="0"/>
              <a:t>.</a:t>
            </a:r>
          </a:p>
          <a:p>
            <a:pPr>
              <a:buFont typeface="Wingdings" pitchFamily="-1" charset="2"/>
              <a:buChar char="q"/>
            </a:pPr>
            <a:r>
              <a:rPr lang="en-US" altLang="en-US" sz="2000" dirty="0" smtClean="0"/>
              <a:t>Mae </a:t>
            </a:r>
            <a:r>
              <a:rPr lang="en-US" altLang="en-US" sz="2000" dirty="0" err="1" smtClean="0"/>
              <a:t>cerdded</a:t>
            </a:r>
            <a:r>
              <a:rPr lang="en-US" altLang="en-US" sz="2000" dirty="0" smtClean="0"/>
              <a:t> a </a:t>
            </a:r>
            <a:r>
              <a:rPr lang="en-US" altLang="en-US" sz="2000" dirty="0" err="1" smtClean="0"/>
              <a:t>beicio</a:t>
            </a:r>
            <a:r>
              <a:rPr lang="en-US" altLang="en-US" sz="2000" dirty="0" smtClean="0"/>
              <a:t> </a:t>
            </a:r>
            <a:r>
              <a:rPr lang="en-US" altLang="en-US" sz="2000" dirty="0" err="1" smtClean="0"/>
              <a:t>yn</a:t>
            </a:r>
            <a:r>
              <a:rPr lang="en-US" altLang="en-US" sz="2000" dirty="0" smtClean="0"/>
              <a:t> </a:t>
            </a:r>
            <a:r>
              <a:rPr lang="en-US" altLang="en-US" sz="2000" dirty="0" err="1" smtClean="0"/>
              <a:t>wych</a:t>
            </a:r>
            <a:r>
              <a:rPr lang="en-US" altLang="en-US" sz="2000" dirty="0" smtClean="0"/>
              <a:t> </a:t>
            </a:r>
            <a:r>
              <a:rPr lang="en-US" altLang="en-US" sz="2000" dirty="0" err="1" smtClean="0"/>
              <a:t>ar</a:t>
            </a:r>
            <a:r>
              <a:rPr lang="en-US" altLang="en-US" sz="2000" dirty="0" smtClean="0"/>
              <a:t> </a:t>
            </a:r>
            <a:r>
              <a:rPr lang="en-US" altLang="en-US" sz="2000" dirty="0" err="1" smtClean="0"/>
              <a:t>gyfer</a:t>
            </a:r>
            <a:r>
              <a:rPr lang="en-US" altLang="en-US" sz="2000" dirty="0" smtClean="0"/>
              <a:t> </a:t>
            </a:r>
            <a:r>
              <a:rPr lang="en-US" altLang="en-US" sz="2000" dirty="0" err="1" smtClean="0"/>
              <a:t>ffordd</a:t>
            </a:r>
            <a:r>
              <a:rPr lang="en-US" altLang="en-US" sz="2000" dirty="0" smtClean="0"/>
              <a:t> o </a:t>
            </a:r>
            <a:r>
              <a:rPr lang="en-US" altLang="en-US" sz="2000" dirty="0" err="1" smtClean="0"/>
              <a:t>fyw</a:t>
            </a:r>
            <a:r>
              <a:rPr lang="en-US" altLang="en-US" sz="2000" dirty="0" smtClean="0"/>
              <a:t> </a:t>
            </a:r>
            <a:r>
              <a:rPr lang="en-US" altLang="en-US" sz="2000" dirty="0" err="1" smtClean="0"/>
              <a:t>sy’n</a:t>
            </a:r>
            <a:r>
              <a:rPr lang="en-US" altLang="en-US" sz="2000" dirty="0" smtClean="0"/>
              <a:t> </a:t>
            </a:r>
            <a:r>
              <a:rPr lang="en-US" altLang="en-US" sz="2000" dirty="0" err="1" smtClean="0"/>
              <a:t>iachach</a:t>
            </a:r>
            <a:r>
              <a:rPr lang="en-GB" altLang="en-US" sz="2000" dirty="0" smtClean="0"/>
              <a:t>.</a:t>
            </a:r>
          </a:p>
          <a:p>
            <a:pPr>
              <a:buFont typeface="Wingdings" pitchFamily="-1" charset="2"/>
              <a:buChar char="q"/>
            </a:pPr>
            <a:r>
              <a:rPr lang="en-US" altLang="en-US" sz="2000" dirty="0" err="1" smtClean="0"/>
              <a:t>Cafodd</a:t>
            </a:r>
            <a:r>
              <a:rPr lang="en-US" altLang="en-US" sz="2000" dirty="0" smtClean="0"/>
              <a:t> </a:t>
            </a:r>
            <a:r>
              <a:rPr lang="en-US" altLang="en-US" sz="2000" dirty="0" err="1" smtClean="0"/>
              <a:t>yr</a:t>
            </a:r>
            <a:r>
              <a:rPr lang="en-US" altLang="en-US" sz="2000" dirty="0" smtClean="0"/>
              <a:t> </a:t>
            </a:r>
            <a:r>
              <a:rPr lang="en-US" altLang="en-US" sz="2000" dirty="0" err="1" smtClean="0"/>
              <a:t>isadeiledd</a:t>
            </a:r>
            <a:r>
              <a:rPr lang="en-US" altLang="en-US" sz="2000" dirty="0" smtClean="0"/>
              <a:t> </a:t>
            </a:r>
            <a:r>
              <a:rPr lang="en-US" altLang="en-US" sz="2000" dirty="0" err="1" smtClean="0"/>
              <a:t>ffyrdd</a:t>
            </a:r>
            <a:r>
              <a:rPr lang="en-US" altLang="en-US" sz="2000" dirty="0" smtClean="0"/>
              <a:t> </a:t>
            </a:r>
            <a:r>
              <a:rPr lang="en-US" altLang="en-US" sz="2000" dirty="0" err="1" smtClean="0"/>
              <a:t>ei</a:t>
            </a:r>
            <a:r>
              <a:rPr lang="en-US" altLang="en-US" sz="2000" dirty="0" smtClean="0"/>
              <a:t> </a:t>
            </a:r>
            <a:r>
              <a:rPr lang="en-US" altLang="en-US" sz="2000" dirty="0" err="1" smtClean="0"/>
              <a:t>adeiladu</a:t>
            </a:r>
            <a:r>
              <a:rPr lang="en-US" altLang="en-US" sz="2000" dirty="0" smtClean="0"/>
              <a:t> </a:t>
            </a:r>
            <a:r>
              <a:rPr lang="en-US" altLang="en-US" sz="2000" dirty="0" err="1" smtClean="0"/>
              <a:t>ar</a:t>
            </a:r>
            <a:r>
              <a:rPr lang="en-US" altLang="en-US" sz="2000" dirty="0" smtClean="0"/>
              <a:t> </a:t>
            </a:r>
            <a:r>
              <a:rPr lang="en-US" altLang="en-US" sz="2000" dirty="0" err="1" smtClean="0"/>
              <a:t>gyfer</a:t>
            </a:r>
            <a:r>
              <a:rPr lang="en-US" altLang="en-US" sz="2000" dirty="0" smtClean="0"/>
              <a:t> </a:t>
            </a:r>
            <a:r>
              <a:rPr lang="en-US" altLang="en-US" sz="2000" dirty="0" err="1" smtClean="0"/>
              <a:t>ceir</a:t>
            </a:r>
            <a:r>
              <a:rPr lang="en-GB" altLang="en-US" sz="2000" dirty="0" smtClean="0"/>
              <a:t>.</a:t>
            </a:r>
          </a:p>
          <a:p>
            <a:endParaRPr lang="en-GB" alt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23850" y="260350"/>
            <a:ext cx="8218488" cy="1143000"/>
          </a:xfrm>
        </p:spPr>
        <p:txBody>
          <a:bodyPr/>
          <a:lstStyle/>
          <a:p>
            <a:r>
              <a:rPr lang="en-US" dirty="0" err="1" smtClean="0"/>
              <a:t>Sesiwn</a:t>
            </a:r>
            <a:r>
              <a:rPr lang="en-US" dirty="0" smtClean="0"/>
              <a:t> </a:t>
            </a:r>
            <a:r>
              <a:rPr lang="en-US" dirty="0" err="1" smtClean="0"/>
              <a:t>Pedwar</a:t>
            </a:r>
            <a:endParaRPr lang="en-GB" altLang="en-US" dirty="0" smtClean="0"/>
          </a:p>
        </p:txBody>
      </p:sp>
      <p:sp>
        <p:nvSpPr>
          <p:cNvPr id="25603" name="Content Placeholder 2"/>
          <p:cNvSpPr>
            <a:spLocks noGrp="1"/>
          </p:cNvSpPr>
          <p:nvPr>
            <p:ph idx="1"/>
          </p:nvPr>
        </p:nvSpPr>
        <p:spPr/>
        <p:txBody>
          <a:bodyPr/>
          <a:lstStyle/>
          <a:p>
            <a:r>
              <a:rPr lang="en-US" altLang="en-US" dirty="0" err="1" smtClean="0"/>
              <a:t>Byddwch</a:t>
            </a:r>
            <a:r>
              <a:rPr lang="en-US" altLang="en-US" dirty="0" smtClean="0"/>
              <a:t> </a:t>
            </a:r>
            <a:r>
              <a:rPr lang="en-US" altLang="en-US" dirty="0" err="1" smtClean="0"/>
              <a:t>yn</a:t>
            </a:r>
            <a:r>
              <a:rPr lang="en-GB" altLang="en-US" dirty="0" smtClean="0"/>
              <a:t>:</a:t>
            </a:r>
          </a:p>
          <a:p>
            <a:pPr>
              <a:buFont typeface="Wingdings" pitchFamily="-1" charset="2"/>
              <a:buChar char="§"/>
            </a:pPr>
            <a:r>
              <a:rPr lang="en-US" altLang="en-US" dirty="0" err="1" smtClean="0"/>
              <a:t>gwerthuso</a:t>
            </a:r>
            <a:r>
              <a:rPr lang="en-US" altLang="en-US" dirty="0" smtClean="0"/>
              <a:t> </a:t>
            </a:r>
            <a:r>
              <a:rPr lang="en-US" altLang="en-US" dirty="0" err="1" smtClean="0"/>
              <a:t>datrysiadau</a:t>
            </a:r>
            <a:r>
              <a:rPr lang="en-US" altLang="en-US" dirty="0" smtClean="0"/>
              <a:t> </a:t>
            </a:r>
            <a:r>
              <a:rPr lang="en-US" altLang="en-US" dirty="0" err="1" smtClean="0"/>
              <a:t>creadigol</a:t>
            </a:r>
            <a:r>
              <a:rPr lang="en-US" altLang="en-US" dirty="0" smtClean="0"/>
              <a:t> </a:t>
            </a:r>
            <a:r>
              <a:rPr lang="en-US" altLang="en-US" dirty="0" err="1" smtClean="0"/>
              <a:t>ar</a:t>
            </a:r>
            <a:r>
              <a:rPr lang="en-US" altLang="en-US" dirty="0" smtClean="0"/>
              <a:t> </a:t>
            </a:r>
            <a:r>
              <a:rPr lang="en-US" altLang="en-US" dirty="0" err="1" smtClean="0"/>
              <a:t>arloesol</a:t>
            </a:r>
            <a:endParaRPr lang="en-GB" altLang="en-US" dirty="0" smtClean="0"/>
          </a:p>
          <a:p>
            <a:pPr>
              <a:buFont typeface="Wingdings" pitchFamily="-1" charset="2"/>
              <a:buChar char="§"/>
            </a:pPr>
            <a:r>
              <a:rPr lang="en-US" altLang="en-US" dirty="0" err="1" smtClean="0"/>
              <a:t>datblygu</a:t>
            </a:r>
            <a:r>
              <a:rPr lang="en-US" altLang="en-US" dirty="0" smtClean="0"/>
              <a:t> </a:t>
            </a:r>
            <a:r>
              <a:rPr lang="en-US" altLang="en-US" dirty="0" err="1" smtClean="0"/>
              <a:t>meddwl</a:t>
            </a:r>
            <a:r>
              <a:rPr lang="en-US" altLang="en-US" dirty="0" smtClean="0"/>
              <a:t> </a:t>
            </a:r>
            <a:r>
              <a:rPr lang="en-US" altLang="en-US" dirty="0" err="1" smtClean="0"/>
              <a:t>yn</a:t>
            </a:r>
            <a:r>
              <a:rPr lang="en-US" altLang="en-US" dirty="0" smtClean="0"/>
              <a:t> </a:t>
            </a:r>
            <a:r>
              <a:rPr lang="en-US" altLang="en-US" dirty="0" err="1" smtClean="0"/>
              <a:t>feirniadol</a:t>
            </a:r>
            <a:r>
              <a:rPr lang="en-US" altLang="en-US" dirty="0" smtClean="0"/>
              <a:t> a </a:t>
            </a:r>
            <a:r>
              <a:rPr lang="en-US" altLang="en-US" dirty="0" err="1" smtClean="0"/>
              <a:t>datrys</a:t>
            </a:r>
            <a:r>
              <a:rPr lang="en-US" altLang="en-US" dirty="0" smtClean="0"/>
              <a:t> </a:t>
            </a:r>
            <a:r>
              <a:rPr lang="en-US" altLang="en-US" dirty="0" err="1" smtClean="0"/>
              <a:t>problemau</a:t>
            </a:r>
            <a:r>
              <a:rPr lang="en-GB" altLang="en-US" dirty="0" smtClean="0"/>
              <a:t>.</a:t>
            </a:r>
          </a:p>
          <a:p>
            <a:pPr>
              <a:buFont typeface="Wingdings" pitchFamily="-1" charset="2"/>
              <a:buChar char="§"/>
            </a:pPr>
            <a:endParaRPr lang="en-GB"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3">
            <a:extLst>
              <a:ext uri="{28A0092B-C50C-407E-A947-70E740481C1C}">
                <a14:useLocalDpi xmlns:a14="http://schemas.microsoft.com/office/drawing/2010/main" val="0"/>
              </a:ext>
            </a:extLst>
          </a:blip>
          <a:srcRect t="-2805" b="36862"/>
          <a:stretch>
            <a:fillRect/>
          </a:stretch>
        </p:blipFill>
        <p:spPr bwMode="auto">
          <a:xfrm>
            <a:off x="14288" y="-809625"/>
            <a:ext cx="9144000" cy="766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4"/>
          <p:cNvSpPr>
            <a:spLocks noGrp="1" noChangeArrowheads="1"/>
          </p:cNvSpPr>
          <p:nvPr>
            <p:ph type="ctrTitle"/>
          </p:nvPr>
        </p:nvSpPr>
        <p:spPr>
          <a:xfrm>
            <a:off x="684213" y="333375"/>
            <a:ext cx="7985125" cy="3671888"/>
          </a:xfrm>
        </p:spPr>
        <p:txBody>
          <a:bodyPr/>
          <a:lstStyle/>
          <a:p>
            <a:pPr eaLnBrk="1" hangingPunct="1"/>
            <a:r>
              <a:rPr lang="en-US" altLang="en-US" sz="4800" dirty="0" smtClean="0"/>
              <a:t/>
            </a:r>
            <a:br>
              <a:rPr lang="en-US" altLang="en-US" sz="4800" dirty="0" smtClean="0"/>
            </a:br>
            <a:r>
              <a:rPr lang="en-US" sz="4800" dirty="0" err="1" smtClean="0"/>
              <a:t>Bagloriaeth</a:t>
            </a:r>
            <a:r>
              <a:rPr lang="en-US" sz="4800" dirty="0" smtClean="0"/>
              <a:t> </a:t>
            </a:r>
            <a:r>
              <a:rPr lang="en-US" sz="4800" dirty="0" err="1" smtClean="0"/>
              <a:t>Cymru</a:t>
            </a:r>
            <a:r>
              <a:rPr lang="en-US" sz="4800" dirty="0" smtClean="0"/>
              <a:t> Her </a:t>
            </a:r>
            <a:r>
              <a:rPr lang="en-US" sz="4800" dirty="0" err="1" smtClean="0"/>
              <a:t>Dinasyddiaeth</a:t>
            </a:r>
            <a:r>
              <a:rPr lang="en-US" sz="4800" dirty="0" smtClean="0"/>
              <a:t> </a:t>
            </a:r>
            <a:r>
              <a:rPr lang="en-US" sz="4800" dirty="0" err="1" smtClean="0"/>
              <a:t>Fyd-eang</a:t>
            </a:r>
            <a:r>
              <a:rPr lang="en-US" sz="4800" dirty="0" smtClean="0"/>
              <a:t> CA4 </a:t>
            </a:r>
            <a:r>
              <a:rPr lang="en-US" sz="4800" dirty="0" err="1" smtClean="0"/>
              <a:t>Byw’n</a:t>
            </a:r>
            <a:r>
              <a:rPr lang="en-US" sz="4800" dirty="0" smtClean="0"/>
              <a:t> </a:t>
            </a:r>
            <a:r>
              <a:rPr lang="en-US" sz="4800" dirty="0" err="1" smtClean="0"/>
              <a:t>Gynaliadwy</a:t>
            </a:r>
            <a:r>
              <a:rPr lang="en-US" sz="4800" dirty="0" smtClean="0"/>
              <a:t/>
            </a:r>
            <a:br>
              <a:rPr lang="en-US" sz="4800" dirty="0" smtClean="0"/>
            </a:br>
            <a:r>
              <a:rPr lang="en-US" altLang="en-US" sz="4800" dirty="0" smtClean="0"/>
              <a:t/>
            </a:r>
            <a:br>
              <a:rPr lang="en-US" altLang="en-US" sz="4800" dirty="0" smtClean="0"/>
            </a:br>
            <a:r>
              <a:rPr lang="en-US" sz="4800" dirty="0" err="1" smtClean="0"/>
              <a:t>Adnoddau</a:t>
            </a:r>
            <a:r>
              <a:rPr lang="en-US" sz="4800" dirty="0" smtClean="0"/>
              <a:t> </a:t>
            </a:r>
            <a:r>
              <a:rPr lang="en-US" sz="4800" dirty="0" err="1" smtClean="0"/>
              <a:t>Addysgu</a:t>
            </a:r>
            <a:r>
              <a:rPr lang="en-US" sz="4800" dirty="0" smtClean="0"/>
              <a:t> a </a:t>
            </a:r>
            <a:r>
              <a:rPr lang="en-US" sz="4800" dirty="0" err="1" smtClean="0"/>
              <a:t>Dysgu</a:t>
            </a:r>
            <a:endParaRPr lang="en-US" altLang="en-US" sz="4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68313" y="0"/>
            <a:ext cx="10366376" cy="689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p:nvPr>
        </p:nvSpPr>
        <p:spPr/>
        <p:txBody>
          <a:bodyPr/>
          <a:lstStyle/>
          <a:p>
            <a:pPr algn="ctr"/>
            <a:r>
              <a:rPr lang="en-GB" altLang="en-US" dirty="0"/>
              <a:t> </a:t>
            </a:r>
            <a:r>
              <a:rPr lang="en-US" altLang="en-US" b="1" dirty="0" smtClean="0"/>
              <a:t>Her </a:t>
            </a:r>
            <a:r>
              <a:rPr lang="en-US" altLang="en-US" b="1" dirty="0" err="1" smtClean="0"/>
              <a:t>fechan</a:t>
            </a:r>
            <a:endParaRPr lang="en-GB" altLang="en-US" b="1" dirty="0" smtClean="0"/>
          </a:p>
        </p:txBody>
      </p:sp>
      <p:sp>
        <p:nvSpPr>
          <p:cNvPr id="26628" name="Content Placeholder 2"/>
          <p:cNvSpPr>
            <a:spLocks noGrp="1"/>
          </p:cNvSpPr>
          <p:nvPr>
            <p:ph idx="1"/>
          </p:nvPr>
        </p:nvSpPr>
        <p:spPr>
          <a:xfrm>
            <a:off x="914400" y="1219200"/>
            <a:ext cx="7924800" cy="4754562"/>
          </a:xfrm>
        </p:spPr>
        <p:txBody>
          <a:bodyPr/>
          <a:lstStyle/>
          <a:p>
            <a:pPr algn="ctr"/>
            <a:r>
              <a:rPr lang="en-GB" altLang="en-US" sz="4800" dirty="0" smtClean="0"/>
              <a:t>	</a:t>
            </a:r>
            <a:r>
              <a:rPr lang="en-US" altLang="en-US" sz="3600" dirty="0" err="1" smtClean="0"/>
              <a:t>Daeth</a:t>
            </a:r>
            <a:r>
              <a:rPr lang="en-US" altLang="en-US" sz="3600" dirty="0" smtClean="0"/>
              <a:t> y </a:t>
            </a:r>
            <a:r>
              <a:rPr lang="en-US" altLang="en-US" sz="3600" dirty="0" err="1" smtClean="0"/>
              <a:t>flwyddyn</a:t>
            </a:r>
            <a:r>
              <a:rPr lang="en-US" altLang="en-US" sz="3600" dirty="0" smtClean="0"/>
              <a:t> </a:t>
            </a:r>
            <a:r>
              <a:rPr lang="en-GB" altLang="en-US" sz="3600" dirty="0" smtClean="0"/>
              <a:t>2045.</a:t>
            </a:r>
          </a:p>
          <a:p>
            <a:pPr algn="ctr"/>
            <a:r>
              <a:rPr lang="en-US" altLang="en-US" sz="3600" dirty="0" err="1" smtClean="0"/>
              <a:t>Sut</a:t>
            </a:r>
            <a:r>
              <a:rPr lang="en-US" altLang="en-US" sz="3600" dirty="0" smtClean="0"/>
              <a:t> </a:t>
            </a:r>
            <a:r>
              <a:rPr lang="en-US" altLang="en-US" sz="3600" dirty="0" err="1" smtClean="0"/>
              <a:t>fyddwn</a:t>
            </a:r>
            <a:r>
              <a:rPr lang="en-US" altLang="en-US" sz="3600" dirty="0"/>
              <a:t> </a:t>
            </a:r>
            <a:r>
              <a:rPr lang="en-US" altLang="en-US" sz="3600" dirty="0" err="1" smtClean="0"/>
              <a:t>ni’n</a:t>
            </a:r>
            <a:r>
              <a:rPr lang="en-US" altLang="en-US" sz="3600" dirty="0" smtClean="0"/>
              <a:t> </a:t>
            </a:r>
            <a:r>
              <a:rPr lang="en-US" altLang="en-US" sz="3600" dirty="0" err="1" smtClean="0"/>
              <a:t>teithio</a:t>
            </a:r>
            <a:r>
              <a:rPr lang="en-GB" altLang="en-US" sz="3600"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23850" y="260350"/>
            <a:ext cx="8218488" cy="1143000"/>
          </a:xfrm>
        </p:spPr>
        <p:txBody>
          <a:bodyPr/>
          <a:lstStyle/>
          <a:p>
            <a:r>
              <a:rPr lang="en-US" altLang="en-US" smtClean="0"/>
              <a:t>Sesiwn Pump</a:t>
            </a:r>
            <a:endParaRPr lang="en-GB" altLang="en-US" smtClean="0"/>
          </a:p>
        </p:txBody>
      </p:sp>
      <p:sp>
        <p:nvSpPr>
          <p:cNvPr id="38915" name="Content Placeholder 2"/>
          <p:cNvSpPr>
            <a:spLocks noGrp="1"/>
          </p:cNvSpPr>
          <p:nvPr>
            <p:ph idx="1"/>
          </p:nvPr>
        </p:nvSpPr>
        <p:spPr/>
        <p:txBody>
          <a:bodyPr/>
          <a:lstStyle/>
          <a:p>
            <a:pPr>
              <a:defRPr/>
            </a:pPr>
            <a:r>
              <a:rPr lang="en-US" altLang="en-US" dirty="0" smtClean="0"/>
              <a:t>Byddwch yn</a:t>
            </a:r>
            <a:r>
              <a:rPr lang="en-GB" altLang="en-US" dirty="0" smtClean="0"/>
              <a:t>:</a:t>
            </a:r>
          </a:p>
          <a:p>
            <a:pPr marL="457200" indent="-457200">
              <a:buFont typeface="Wingdings" panose="05000000000000000000" pitchFamily="2" charset="2"/>
              <a:buChar char="§"/>
              <a:defRPr/>
            </a:pPr>
            <a:r>
              <a:rPr lang="en-US" altLang="en-US" dirty="0" smtClean="0"/>
              <a:t>myfyrio ynghylch sut y meddyliwch yn feirniadol a datrys problemau</a:t>
            </a:r>
            <a:endParaRPr lang="en-GB" altLang="en-US" dirty="0"/>
          </a:p>
          <a:p>
            <a:pPr marL="457200" indent="-457200">
              <a:buFont typeface="Wingdings" panose="05000000000000000000" pitchFamily="2" charset="2"/>
              <a:buChar char="§"/>
              <a:defRPr/>
            </a:pPr>
            <a:r>
              <a:rPr lang="en-US" altLang="en-US" dirty="0" smtClean="0"/>
              <a:t>datblygu eich safbwynt personol</a:t>
            </a:r>
            <a:endParaRPr lang="en-GB" altLang="en-US" dirty="0"/>
          </a:p>
          <a:p>
            <a:pPr marL="457200" indent="-457200">
              <a:buFont typeface="Wingdings" panose="05000000000000000000" pitchFamily="2" charset="2"/>
              <a:buChar char="§"/>
              <a:defRPr/>
            </a:pPr>
            <a:r>
              <a:rPr lang="en-US" altLang="en-US" dirty="0" smtClean="0"/>
              <a:t>myfyrio ynghylch sut y datblygwch farnau yn effeithlon</a:t>
            </a:r>
            <a:r>
              <a:rPr lang="en-GB" altLang="en-US" dirty="0" smtClean="0"/>
              <a:t>.</a:t>
            </a:r>
            <a:endParaRPr lang="en-GB"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23850" y="260350"/>
            <a:ext cx="8218488" cy="1143000"/>
          </a:xfrm>
        </p:spPr>
        <p:txBody>
          <a:bodyPr/>
          <a:lstStyle/>
          <a:p>
            <a:r>
              <a:rPr lang="en-US" altLang="en-US" smtClean="0"/>
              <a:t>Ystyried eich Safbwynt Personol </a:t>
            </a:r>
            <a:endParaRPr lang="en-GB" altLang="en-US" smtClean="0"/>
          </a:p>
        </p:txBody>
      </p:sp>
      <p:sp>
        <p:nvSpPr>
          <p:cNvPr id="69635" name="Content Placeholder 2"/>
          <p:cNvSpPr>
            <a:spLocks noGrp="1"/>
          </p:cNvSpPr>
          <p:nvPr>
            <p:ph idx="1"/>
          </p:nvPr>
        </p:nvSpPr>
        <p:spPr/>
        <p:txBody>
          <a:bodyPr/>
          <a:lstStyle/>
          <a:p>
            <a:pPr marL="0" indent="0">
              <a:defRPr/>
            </a:pPr>
            <a:r>
              <a:rPr lang="en-US" altLang="en-US" dirty="0" smtClean="0"/>
              <a:t>I ddatblygu’ch safbwynt byddwch wedi</a:t>
            </a:r>
            <a:r>
              <a:rPr lang="en-GB" altLang="en-US" dirty="0" smtClean="0"/>
              <a:t>:</a:t>
            </a:r>
          </a:p>
          <a:p>
            <a:pPr marL="457200" indent="-457200">
              <a:buFont typeface="Arial" panose="020B0604020202020204" pitchFamily="34" charset="0"/>
              <a:buChar char="•"/>
              <a:defRPr/>
            </a:pPr>
            <a:r>
              <a:rPr lang="en-US" smtClean="0"/>
              <a:t>trafod syniadau </a:t>
            </a:r>
            <a:endParaRPr lang="en-GB" altLang="en-US" dirty="0" smtClean="0"/>
          </a:p>
          <a:p>
            <a:pPr marL="457200" indent="-457200">
              <a:buFont typeface="Arial" panose="020B0604020202020204" pitchFamily="34" charset="0"/>
              <a:buChar char="•"/>
              <a:defRPr/>
            </a:pPr>
            <a:r>
              <a:rPr lang="en-US" smtClean="0"/>
              <a:t>cwblhau dadansoddiad</a:t>
            </a:r>
            <a:r>
              <a:rPr lang="en-GB" altLang="en-US" dirty="0" smtClean="0"/>
              <a:t> SWOT </a:t>
            </a:r>
          </a:p>
          <a:p>
            <a:pPr marL="457200" indent="-457200">
              <a:buFont typeface="Arial" panose="020B0604020202020204" pitchFamily="34" charset="0"/>
              <a:buChar char="•"/>
              <a:defRPr/>
            </a:pPr>
            <a:r>
              <a:rPr lang="en-US" altLang="en-US" dirty="0" smtClean="0"/>
              <a:t>dadansoddi’r awgrym drwy ddefnyddio </a:t>
            </a:r>
            <a:r>
              <a:rPr lang="en-GB" altLang="en-US" dirty="0" smtClean="0"/>
              <a:t>PESTLE</a:t>
            </a:r>
          </a:p>
          <a:p>
            <a:pPr marL="457200" indent="-457200">
              <a:buFont typeface="Arial" panose="020B0604020202020204" pitchFamily="34" charset="0"/>
              <a:buChar char="•"/>
              <a:defRPr/>
            </a:pPr>
            <a:r>
              <a:rPr lang="en-US" altLang="en-US" dirty="0" smtClean="0"/>
              <a:t>crynhoi’r elfennau allweddol </a:t>
            </a:r>
            <a:r>
              <a:rPr lang="en-GB" altLang="en-US" dirty="0" smtClean="0"/>
              <a:t>(</a:t>
            </a:r>
            <a:r>
              <a:rPr lang="en-US" altLang="en-US" dirty="0" smtClean="0"/>
              <a:t>c</a:t>
            </a:r>
            <a:r>
              <a:rPr lang="en-US" smtClean="0"/>
              <a:t>yflwyniad chwim</a:t>
            </a:r>
            <a:r>
              <a:rPr lang="en-GB" altLang="en-US" dirty="0" smtClean="0"/>
              <a:t>)</a:t>
            </a:r>
          </a:p>
          <a:p>
            <a:pPr marL="457200" indent="-457200">
              <a:buFont typeface="Arial" panose="020B0604020202020204" pitchFamily="34" charset="0"/>
              <a:buChar char="•"/>
              <a:defRPr/>
            </a:pPr>
            <a:r>
              <a:rPr lang="en-US" altLang="en-US" dirty="0" smtClean="0"/>
              <a:t>ystyried gwahanol safbwyntiau</a:t>
            </a:r>
            <a:endParaRPr lang="en-GB" altLang="en-US" dirty="0" smtClean="0"/>
          </a:p>
          <a:p>
            <a:pPr marL="457200" indent="-457200">
              <a:buFont typeface="Arial" panose="020B0604020202020204" pitchFamily="34" charset="0"/>
              <a:buChar char="•"/>
              <a:defRPr/>
            </a:pPr>
            <a:r>
              <a:rPr lang="en-US" altLang="en-US" dirty="0" smtClean="0"/>
              <a:t>ystyried ystod o ffynonellau</a:t>
            </a:r>
            <a:r>
              <a:rPr lang="en-GB" altLang="en-US" dirty="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23850" y="260350"/>
            <a:ext cx="8218488" cy="1143000"/>
          </a:xfrm>
        </p:spPr>
        <p:txBody>
          <a:bodyPr/>
          <a:lstStyle/>
          <a:p>
            <a:r>
              <a:rPr lang="en-US" altLang="en-US" smtClean="0"/>
              <a:t>Sesiwn Chwech </a:t>
            </a:r>
            <a:endParaRPr lang="en-GB" altLang="en-US" smtClean="0"/>
          </a:p>
        </p:txBody>
      </p:sp>
      <p:sp>
        <p:nvSpPr>
          <p:cNvPr id="38915" name="Content Placeholder 2"/>
          <p:cNvSpPr>
            <a:spLocks noGrp="1"/>
          </p:cNvSpPr>
          <p:nvPr>
            <p:ph idx="1"/>
          </p:nvPr>
        </p:nvSpPr>
        <p:spPr/>
        <p:txBody>
          <a:bodyPr/>
          <a:lstStyle/>
          <a:p>
            <a:pPr>
              <a:defRPr/>
            </a:pPr>
            <a:r>
              <a:rPr lang="en-US" altLang="en-US" dirty="0" smtClean="0"/>
              <a:t>Yn y sesiwn hwn byddwch:</a:t>
            </a:r>
            <a:endParaRPr lang="en-GB" altLang="en-US" dirty="0" smtClean="0"/>
          </a:p>
          <a:p>
            <a:pPr marL="457200" indent="-457200">
              <a:buFont typeface="Wingdings" panose="05000000000000000000" pitchFamily="2" charset="2"/>
              <a:buChar char="§"/>
              <a:defRPr/>
            </a:pPr>
            <a:r>
              <a:rPr lang="en-US" altLang="en-US" dirty="0" smtClean="0"/>
              <a:t>yn cynhyrchu syniadau addas a realistig ar gyfer creu ymwybyddiaeth</a:t>
            </a:r>
            <a:endParaRPr lang="en-GB" altLang="en-US" dirty="0" smtClean="0"/>
          </a:p>
          <a:p>
            <a:pPr marL="457200" indent="-457200">
              <a:buFont typeface="Wingdings" panose="05000000000000000000" pitchFamily="2" charset="2"/>
              <a:buChar char="§"/>
              <a:defRPr/>
            </a:pPr>
            <a:r>
              <a:rPr lang="en-US" altLang="en-US" dirty="0" smtClean="0"/>
              <a:t>yn cynhyrchu canlyniadau addas ar gyfer codi ymwybyddiaeth</a:t>
            </a:r>
            <a:endParaRPr lang="en-GB" altLang="en-US" dirty="0" smtClean="0"/>
          </a:p>
          <a:p>
            <a:pPr marL="457200" indent="-457200">
              <a:buFont typeface="Wingdings" panose="05000000000000000000" pitchFamily="2" charset="2"/>
              <a:buChar char="§"/>
              <a:defRPr/>
            </a:pPr>
            <a:r>
              <a:rPr lang="en-US" altLang="en-US" dirty="0" smtClean="0"/>
              <a:t>yn defnyddio fframwaith rhesymeg fel erfyn cynllunio prosiect</a:t>
            </a:r>
            <a:r>
              <a:rPr lang="en-GB" altLang="en-US" dirty="0" smtClean="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Fframwaith Rhesymeg</a:t>
            </a:r>
            <a:endParaRPr lang="en-GB" altLang="en-US"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8457452"/>
              </p:ext>
            </p:extLst>
          </p:nvPr>
        </p:nvGraphicFramePr>
        <p:xfrm>
          <a:off x="107950" y="1628775"/>
          <a:ext cx="8928100" cy="4276086"/>
        </p:xfrm>
        <a:graphic>
          <a:graphicData uri="http://schemas.openxmlformats.org/drawingml/2006/table">
            <a:tbl>
              <a:tblPr/>
              <a:tblGrid>
                <a:gridCol w="1785938"/>
                <a:gridCol w="1785937"/>
                <a:gridCol w="1784350"/>
                <a:gridCol w="1785938"/>
                <a:gridCol w="1785937"/>
              </a:tblGrid>
              <a:tr h="679450">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600" b="1" i="0" u="none" strike="noStrike" cap="none" normalizeH="0" baseline="0" dirty="0" smtClean="0">
                          <a:ln>
                            <a:noFill/>
                          </a:ln>
                          <a:solidFill>
                            <a:srgbClr val="FFFFFF"/>
                          </a:solidFill>
                          <a:effectLst/>
                          <a:latin typeface="Arial" charset="0"/>
                          <a:ea typeface="ＭＳ Ｐゴシック" pitchFamily="-1" charset="-128"/>
                        </a:rPr>
                        <a:t>1</a:t>
                      </a: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600" b="1" i="0" u="none" strike="noStrike" cap="none" normalizeH="0" baseline="0" smtClean="0">
                          <a:ln>
                            <a:noFill/>
                          </a:ln>
                          <a:solidFill>
                            <a:srgbClr val="FFFFFF"/>
                          </a:solidFill>
                          <a:effectLst/>
                          <a:latin typeface="Arial" charset="0"/>
                          <a:ea typeface="ＭＳ Ｐゴシック" pitchFamily="-1" charset="-128"/>
                        </a:rPr>
                        <a:t>5</a:t>
                      </a: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600" b="1" i="0" u="none" strike="noStrike" cap="none" normalizeH="0" baseline="0" dirty="0" smtClean="0">
                          <a:ln>
                            <a:noFill/>
                          </a:ln>
                          <a:solidFill>
                            <a:srgbClr val="FFFFFF"/>
                          </a:solidFill>
                          <a:effectLst/>
                          <a:latin typeface="Arial" charset="0"/>
                          <a:ea typeface="ＭＳ Ｐゴシック" pitchFamily="-1" charset="-128"/>
                        </a:rPr>
                        <a:t>4</a:t>
                      </a: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600" b="1" i="0" u="none" strike="noStrike" cap="none" normalizeH="0" baseline="0" dirty="0" smtClean="0">
                          <a:ln>
                            <a:noFill/>
                          </a:ln>
                          <a:solidFill>
                            <a:srgbClr val="FFFFFF"/>
                          </a:solidFill>
                          <a:effectLst/>
                          <a:latin typeface="Arial" charset="0"/>
                          <a:ea typeface="ＭＳ Ｐゴシック" pitchFamily="-1" charset="-128"/>
                        </a:rPr>
                        <a:t>3</a:t>
                      </a: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3600" b="1" i="0" u="none" strike="noStrike" cap="none" normalizeH="0" baseline="0" dirty="0" smtClean="0">
                          <a:ln>
                            <a:noFill/>
                          </a:ln>
                          <a:solidFill>
                            <a:srgbClr val="FFFFFF"/>
                          </a:solidFill>
                          <a:effectLst/>
                          <a:latin typeface="Arial" charset="0"/>
                          <a:ea typeface="ＭＳ Ｐゴシック" pitchFamily="-1" charset="-128"/>
                        </a:rPr>
                        <a:t>2</a:t>
                      </a: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676400">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1" i="0" u="none" strike="noStrike" cap="none" normalizeH="0" baseline="0" smtClean="0">
                        <a:ln>
                          <a:noFill/>
                        </a:ln>
                        <a:solidFill>
                          <a:srgbClr val="000000"/>
                        </a:solidFill>
                        <a:effectLst/>
                        <a:latin typeface="Arial" charset="0"/>
                        <a:ea typeface="ＭＳ Ｐゴシック" pitchFamily="-1"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smtClean="0">
                          <a:ln>
                            <a:noFill/>
                          </a:ln>
                          <a:solidFill>
                            <a:srgbClr val="000000"/>
                          </a:solidFill>
                          <a:effectLst/>
                          <a:latin typeface="Arial" charset="0"/>
                          <a:ea typeface="ＭＳ Ｐゴシック" pitchFamily="-1" charset="-128"/>
                        </a:rPr>
                        <a:t>Problem</a:t>
                      </a: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1" i="0" u="none" strike="noStrike" cap="none" normalizeH="0" baseline="0" smtClean="0">
                        <a:ln>
                          <a:noFill/>
                        </a:ln>
                        <a:solidFill>
                          <a:srgbClr val="000000"/>
                        </a:solidFill>
                        <a:effectLst/>
                        <a:latin typeface="Arial" charset="0"/>
                        <a:ea typeface="ＭＳ Ｐゴシック" pitchFamily="-1"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charset="0"/>
                          <a:ea typeface="ＭＳ Ｐゴシック" pitchFamily="-1" charset="-128"/>
                        </a:rPr>
                        <a:t>Beth fyddwn ei angen?</a:t>
                      </a:r>
                      <a:endParaRPr kumimoji="0" lang="en-GB" altLang="en-US" sz="2000" b="1" i="0" u="none" strike="noStrike" cap="none" normalizeH="0" baseline="0" smtClean="0">
                        <a:ln>
                          <a:noFill/>
                        </a:ln>
                        <a:solidFill>
                          <a:srgbClr val="000000"/>
                        </a:solidFill>
                        <a:effectLst/>
                        <a:latin typeface="Arial" charset="0"/>
                        <a:ea typeface="ＭＳ Ｐゴシック" pitchFamily="-1" charset="-128"/>
                      </a:endParaRP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1" i="0" u="none" strike="noStrike" cap="none" normalizeH="0" baseline="0" dirty="0" smtClean="0">
                        <a:ln>
                          <a:noFill/>
                        </a:ln>
                        <a:solidFill>
                          <a:srgbClr val="000000"/>
                        </a:solidFill>
                        <a:effectLst/>
                        <a:latin typeface="Arial" charset="0"/>
                        <a:ea typeface="ＭＳ Ｐゴシック" pitchFamily="-1"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Arial" charset="0"/>
                          <a:ea typeface="ＭＳ Ｐゴシック" pitchFamily="-1" charset="-128"/>
                        </a:rPr>
                        <a:t>Beth wnawn ni i godi ymwybydd-iaeth?</a:t>
                      </a:r>
                      <a:endParaRPr kumimoji="0" lang="en-GB" altLang="en-US" sz="2000" b="1" i="0" u="none" strike="noStrike" cap="none" normalizeH="0" baseline="0" dirty="0" smtClean="0">
                        <a:ln>
                          <a:noFill/>
                        </a:ln>
                        <a:solidFill>
                          <a:srgbClr val="000000"/>
                        </a:solidFill>
                        <a:effectLst/>
                        <a:latin typeface="Arial" charset="0"/>
                        <a:ea typeface="ＭＳ Ｐゴシック" pitchFamily="-1" charset="-128"/>
                      </a:endParaRP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1" i="0" u="none" strike="noStrike" cap="none" normalizeH="0" baseline="0" dirty="0" smtClean="0">
                        <a:ln>
                          <a:noFill/>
                        </a:ln>
                        <a:solidFill>
                          <a:srgbClr val="000000"/>
                        </a:solidFill>
                        <a:effectLst/>
                        <a:latin typeface="Arial" charset="0"/>
                        <a:ea typeface="ＭＳ Ｐゴシック" pitchFamily="-1"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rgbClr val="000000"/>
                          </a:solidFill>
                          <a:effectLst/>
                          <a:latin typeface="Arial" charset="0"/>
                          <a:ea typeface="ＭＳ Ｐゴシック" pitchFamily="-1" charset="-128"/>
                        </a:rPr>
                        <a:t>Sut fyddwn yn gwybod iddo gael ei gyflawni? (Canlyniad)</a:t>
                      </a:r>
                      <a:endParaRPr kumimoji="0" lang="en-GB" altLang="en-US" sz="2000" b="1" i="0" u="none" strike="noStrike" cap="none" normalizeH="0" baseline="0" dirty="0" smtClean="0">
                        <a:ln>
                          <a:noFill/>
                        </a:ln>
                        <a:solidFill>
                          <a:srgbClr val="000000"/>
                        </a:solidFill>
                        <a:effectLst/>
                        <a:latin typeface="Arial" charset="0"/>
                        <a:ea typeface="ＭＳ Ｐゴシック" pitchFamily="-1" charset="-128"/>
                      </a:endParaRP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1" i="0" u="none" strike="noStrike" cap="none" normalizeH="0" baseline="0" smtClean="0">
                        <a:ln>
                          <a:noFill/>
                        </a:ln>
                        <a:solidFill>
                          <a:srgbClr val="000000"/>
                        </a:solidFill>
                        <a:effectLst/>
                        <a:latin typeface="Arial" charset="0"/>
                        <a:ea typeface="ＭＳ Ｐゴシック" pitchFamily="-1"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Arial" charset="0"/>
                          <a:ea typeface="ＭＳ Ｐゴシック" pitchFamily="-1" charset="-128"/>
                        </a:rPr>
                        <a:t>Datrysiad</a:t>
                      </a:r>
                      <a:endParaRPr kumimoji="0" lang="en-GB" altLang="en-US" sz="2000" b="1" i="0" u="none" strike="noStrike" cap="none" normalizeH="0" baseline="0" smtClean="0">
                        <a:ln>
                          <a:noFill/>
                        </a:ln>
                        <a:solidFill>
                          <a:srgbClr val="000000"/>
                        </a:solidFill>
                        <a:effectLst/>
                        <a:latin typeface="Arial" charset="0"/>
                        <a:ea typeface="ＭＳ Ｐゴシック" pitchFamily="-1" charset="-128"/>
                      </a:endParaRP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676400">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Arial" charset="0"/>
                          <a:ea typeface="ＭＳ Ｐゴシック" pitchFamily="-1" charset="-128"/>
                        </a:rPr>
                        <a:t>Ysbwriel ym Mharth Blwyddyn 9</a:t>
                      </a:r>
                      <a:endParaRPr kumimoji="0" lang="en-GB" altLang="en-US" sz="2000" b="0" i="0" u="none" strike="noStrike" cap="none" normalizeH="0" baseline="0" smtClean="0">
                        <a:ln>
                          <a:noFill/>
                        </a:ln>
                        <a:solidFill>
                          <a:srgbClr val="000000"/>
                        </a:solidFill>
                        <a:effectLst/>
                        <a:latin typeface="Arial" charset="0"/>
                        <a:ea typeface="ＭＳ Ｐゴシック" pitchFamily="-1" charset="-128"/>
                      </a:endParaRP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0" i="0" u="none" strike="noStrike" cap="none" normalizeH="0" baseline="0" smtClean="0">
                        <a:ln>
                          <a:noFill/>
                        </a:ln>
                        <a:solidFill>
                          <a:srgbClr val="000000"/>
                        </a:solidFill>
                        <a:effectLst/>
                        <a:latin typeface="Arial" charset="0"/>
                        <a:ea typeface="ＭＳ Ｐゴシック" pitchFamily="-1" charset="-128"/>
                      </a:endParaRP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0" i="0" u="none" strike="noStrike" cap="none" normalizeH="0" baseline="0" smtClean="0">
                        <a:ln>
                          <a:noFill/>
                        </a:ln>
                        <a:solidFill>
                          <a:srgbClr val="000000"/>
                        </a:solidFill>
                        <a:effectLst/>
                        <a:latin typeface="Arial" charset="0"/>
                        <a:ea typeface="ＭＳ Ｐゴシック" pitchFamily="-1" charset="-128"/>
                      </a:endParaRP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2000" b="0" i="0" u="none" strike="noStrike" cap="none" normalizeH="0" baseline="0" smtClean="0">
                        <a:ln>
                          <a:noFill/>
                        </a:ln>
                        <a:solidFill>
                          <a:srgbClr val="000000"/>
                        </a:solidFill>
                        <a:effectLst/>
                        <a:latin typeface="Arial" charset="0"/>
                        <a:ea typeface="ＭＳ Ｐゴシック" pitchFamily="-1" charset="-128"/>
                      </a:endParaRP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a:spcBef>
                          <a:spcPct val="45000"/>
                        </a:spcBef>
                        <a:defRPr sz="2400">
                          <a:solidFill>
                            <a:schemeClr val="bg1"/>
                          </a:solidFill>
                          <a:latin typeface="Arial" charset="0"/>
                          <a:ea typeface="ＭＳ Ｐゴシック" pitchFamily="-1" charset="-128"/>
                        </a:defRPr>
                      </a:lvl1pPr>
                      <a:lvl2pPr marL="37931725" indent="-37474525">
                        <a:spcBef>
                          <a:spcPct val="45000"/>
                        </a:spcBef>
                        <a:defRPr sz="2000">
                          <a:solidFill>
                            <a:schemeClr val="bg1"/>
                          </a:solidFill>
                          <a:latin typeface="Arial" charset="0"/>
                          <a:ea typeface="ＭＳ Ｐゴシック" pitchFamily="-1" charset="-128"/>
                        </a:defRPr>
                      </a:lvl2pPr>
                      <a:lvl3pPr>
                        <a:spcBef>
                          <a:spcPct val="45000"/>
                        </a:spcBef>
                        <a:defRPr>
                          <a:solidFill>
                            <a:schemeClr val="bg1"/>
                          </a:solidFill>
                          <a:latin typeface="Arial" charset="0"/>
                          <a:ea typeface="ＭＳ Ｐゴシック" pitchFamily="-1" charset="-128"/>
                        </a:defRPr>
                      </a:lvl3pPr>
                      <a:lvl4pPr>
                        <a:spcBef>
                          <a:spcPct val="45000"/>
                        </a:spcBef>
                        <a:defRPr sz="1600">
                          <a:solidFill>
                            <a:schemeClr val="bg1"/>
                          </a:solidFill>
                          <a:latin typeface="Arial" charset="0"/>
                          <a:ea typeface="ＭＳ Ｐゴシック" pitchFamily="-1" charset="-128"/>
                        </a:defRPr>
                      </a:lvl4pPr>
                      <a:lvl5pPr>
                        <a:spcBef>
                          <a:spcPct val="45000"/>
                        </a:spcBef>
                        <a:defRPr sz="1600">
                          <a:solidFill>
                            <a:schemeClr val="bg1"/>
                          </a:solidFill>
                          <a:latin typeface="Arial" charset="0"/>
                          <a:ea typeface="ＭＳ Ｐゴシック" pitchFamily="-1" charset="-128"/>
                        </a:defRPr>
                      </a:lvl5pPr>
                      <a:lvl6pPr marL="457200" eaLnBrk="0" fontAlgn="base" hangingPunct="0">
                        <a:spcBef>
                          <a:spcPct val="45000"/>
                        </a:spcBef>
                        <a:spcAft>
                          <a:spcPct val="0"/>
                        </a:spcAft>
                        <a:defRPr sz="1600">
                          <a:solidFill>
                            <a:schemeClr val="bg1"/>
                          </a:solidFill>
                          <a:latin typeface="Arial" charset="0"/>
                          <a:ea typeface="ＭＳ Ｐゴシック" pitchFamily="-1" charset="-128"/>
                        </a:defRPr>
                      </a:lvl6pPr>
                      <a:lvl7pPr marL="914400" eaLnBrk="0" fontAlgn="base" hangingPunct="0">
                        <a:spcBef>
                          <a:spcPct val="45000"/>
                        </a:spcBef>
                        <a:spcAft>
                          <a:spcPct val="0"/>
                        </a:spcAft>
                        <a:defRPr sz="1600">
                          <a:solidFill>
                            <a:schemeClr val="bg1"/>
                          </a:solidFill>
                          <a:latin typeface="Arial" charset="0"/>
                          <a:ea typeface="ＭＳ Ｐゴシック" pitchFamily="-1" charset="-128"/>
                        </a:defRPr>
                      </a:lvl7pPr>
                      <a:lvl8pPr marL="1371600" eaLnBrk="0" fontAlgn="base" hangingPunct="0">
                        <a:spcBef>
                          <a:spcPct val="45000"/>
                        </a:spcBef>
                        <a:spcAft>
                          <a:spcPct val="0"/>
                        </a:spcAft>
                        <a:defRPr sz="1600">
                          <a:solidFill>
                            <a:schemeClr val="bg1"/>
                          </a:solidFill>
                          <a:latin typeface="Arial" charset="0"/>
                          <a:ea typeface="ＭＳ Ｐゴシック" pitchFamily="-1" charset="-128"/>
                        </a:defRPr>
                      </a:lvl8pPr>
                      <a:lvl9pPr marL="1828800" eaLnBrk="0" fontAlgn="base" hangingPunct="0">
                        <a:spcBef>
                          <a:spcPct val="45000"/>
                        </a:spcBef>
                        <a:spcAft>
                          <a:spcPct val="0"/>
                        </a:spcAft>
                        <a:defRPr sz="1600">
                          <a:solidFill>
                            <a:schemeClr val="bg1"/>
                          </a:solidFill>
                          <a:latin typeface="Arial"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rgbClr val="000000"/>
                          </a:solidFill>
                          <a:effectLst/>
                          <a:latin typeface="Arial" charset="0"/>
                          <a:ea typeface="ＭＳ Ｐゴシック" pitchFamily="-1" charset="-128"/>
                        </a:rPr>
                        <a:t>Blwyddyn</a:t>
                      </a:r>
                      <a:r>
                        <a:rPr kumimoji="0" lang="en-US" altLang="en-US" sz="2000" b="0" i="0" u="none" strike="noStrike" cap="none" normalizeH="0" baseline="0" dirty="0" smtClean="0">
                          <a:ln>
                            <a:noFill/>
                          </a:ln>
                          <a:solidFill>
                            <a:srgbClr val="000000"/>
                          </a:solidFill>
                          <a:effectLst/>
                          <a:latin typeface="Arial" charset="0"/>
                          <a:ea typeface="ＭＳ Ｐゴシック" pitchFamily="-1" charset="-128"/>
                        </a:rPr>
                        <a:t> 9 </a:t>
                      </a:r>
                      <a:r>
                        <a:rPr kumimoji="0" lang="en-US" altLang="en-US" sz="2000" b="0" i="0" u="none" strike="noStrike" cap="none" normalizeH="0" baseline="0" dirty="0" err="1" smtClean="0">
                          <a:ln>
                            <a:noFill/>
                          </a:ln>
                          <a:solidFill>
                            <a:srgbClr val="000000"/>
                          </a:solidFill>
                          <a:effectLst/>
                          <a:latin typeface="Arial" charset="0"/>
                          <a:ea typeface="ＭＳ Ｐゴシック" pitchFamily="-1" charset="-128"/>
                        </a:rPr>
                        <a:t>i</a:t>
                      </a:r>
                      <a:r>
                        <a:rPr kumimoji="0" lang="en-US" altLang="en-US" sz="2000" b="0" i="0" u="none" strike="noStrike" cap="none" normalizeH="0" baseline="0" dirty="0" smtClean="0">
                          <a:ln>
                            <a:noFill/>
                          </a:ln>
                          <a:solidFill>
                            <a:srgbClr val="000000"/>
                          </a:solidFill>
                          <a:effectLst/>
                          <a:latin typeface="Arial" charset="0"/>
                          <a:ea typeface="ＭＳ Ｐゴシック" pitchFamily="-1" charset="-128"/>
                        </a:rPr>
                        <a:t> </a:t>
                      </a:r>
                      <a:r>
                        <a:rPr kumimoji="0" lang="en-US" altLang="en-US" sz="2000" b="0" i="0" u="none" strike="noStrike" cap="none" normalizeH="0" baseline="0" dirty="0" err="1" smtClean="0">
                          <a:ln>
                            <a:noFill/>
                          </a:ln>
                          <a:solidFill>
                            <a:srgbClr val="000000"/>
                          </a:solidFill>
                          <a:effectLst/>
                          <a:latin typeface="Arial" charset="0"/>
                          <a:ea typeface="ＭＳ Ｐゴシック" pitchFamily="-1" charset="-128"/>
                        </a:rPr>
                        <a:t>ddefnyddio</a:t>
                      </a:r>
                      <a:r>
                        <a:rPr kumimoji="0" lang="en-US" altLang="en-US" sz="2000" b="0" i="0" u="none" strike="noStrike" cap="none" normalizeH="0" baseline="0" dirty="0" smtClean="0">
                          <a:ln>
                            <a:noFill/>
                          </a:ln>
                          <a:solidFill>
                            <a:srgbClr val="000000"/>
                          </a:solidFill>
                          <a:effectLst/>
                          <a:latin typeface="Arial" charset="0"/>
                          <a:ea typeface="ＭＳ Ｐゴシック" pitchFamily="-1" charset="-128"/>
                        </a:rPr>
                        <a:t> </a:t>
                      </a:r>
                      <a:r>
                        <a:rPr kumimoji="0" lang="en-US" altLang="en-US" sz="2000" b="0" i="0" u="none" strike="noStrike" cap="none" normalizeH="0" baseline="0" dirty="0" err="1" smtClean="0">
                          <a:ln>
                            <a:noFill/>
                          </a:ln>
                          <a:solidFill>
                            <a:srgbClr val="000000"/>
                          </a:solidFill>
                          <a:effectLst/>
                          <a:latin typeface="Arial" charset="0"/>
                          <a:ea typeface="ＭＳ Ｐゴシック" pitchFamily="-1" charset="-128"/>
                        </a:rPr>
                        <a:t>biniau</a:t>
                      </a:r>
                      <a:endParaRPr kumimoji="0" lang="en-GB" altLang="en-US" sz="2000" b="0" i="0" u="none" strike="noStrike" cap="none" normalizeH="0" baseline="0" dirty="0" smtClean="0">
                        <a:ln>
                          <a:noFill/>
                        </a:ln>
                        <a:solidFill>
                          <a:srgbClr val="000000"/>
                        </a:solidFill>
                        <a:effectLst/>
                        <a:latin typeface="Arial" charset="0"/>
                        <a:ea typeface="ＭＳ Ｐゴシック" pitchFamily="-1" charset="-128"/>
                      </a:endParaRPr>
                    </a:p>
                  </a:txBody>
                  <a:tcPr marL="91431" marR="91431"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pic>
        <p:nvPicPr>
          <p:cNvPr id="307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699980"/>
            <a:ext cx="9874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eft Arrow 5"/>
          <p:cNvSpPr>
            <a:spLocks noChangeArrowheads="1"/>
          </p:cNvSpPr>
          <p:nvPr/>
        </p:nvSpPr>
        <p:spPr bwMode="auto">
          <a:xfrm>
            <a:off x="4211960" y="1699980"/>
            <a:ext cx="977900" cy="484187"/>
          </a:xfrm>
          <a:prstGeom prst="leftArrow">
            <a:avLst>
              <a:gd name="adj1" fmla="val 50000"/>
              <a:gd name="adj2" fmla="val 50024"/>
            </a:avLst>
          </a:prstGeom>
          <a:solidFill>
            <a:schemeClr val="accent1"/>
          </a:solidFill>
          <a:ln w="9525">
            <a:solidFill>
              <a:schemeClr val="tx1"/>
            </a:solidFill>
            <a:round/>
            <a:headEnd/>
            <a:tailEnd/>
          </a:ln>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endParaRPr lang="en-GB" altLang="en-US" dirty="0"/>
          </a:p>
        </p:txBody>
      </p:sp>
      <p:sp>
        <p:nvSpPr>
          <p:cNvPr id="8" name="Left Arrow 5"/>
          <p:cNvSpPr>
            <a:spLocks noChangeArrowheads="1"/>
          </p:cNvSpPr>
          <p:nvPr/>
        </p:nvSpPr>
        <p:spPr bwMode="auto">
          <a:xfrm>
            <a:off x="5941560" y="1704742"/>
            <a:ext cx="977900" cy="484187"/>
          </a:xfrm>
          <a:prstGeom prst="leftArrow">
            <a:avLst>
              <a:gd name="adj1" fmla="val 50000"/>
              <a:gd name="adj2" fmla="val 50024"/>
            </a:avLst>
          </a:prstGeom>
          <a:solidFill>
            <a:schemeClr val="accent1"/>
          </a:solidFill>
          <a:ln w="9525">
            <a:solidFill>
              <a:schemeClr val="tx1"/>
            </a:solidFill>
            <a:round/>
            <a:headEnd/>
            <a:tailEnd/>
          </a:ln>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endParaRPr lang="en-GB" altLang="en-US" dirty="0"/>
          </a:p>
        </p:txBody>
      </p:sp>
      <p:sp>
        <p:nvSpPr>
          <p:cNvPr id="9" name="Curved Down Arrow 8"/>
          <p:cNvSpPr/>
          <p:nvPr/>
        </p:nvSpPr>
        <p:spPr bwMode="auto">
          <a:xfrm>
            <a:off x="683568" y="1265592"/>
            <a:ext cx="7776864" cy="868776"/>
          </a:xfrm>
          <a:prstGeom prst="curved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260350"/>
            <a:ext cx="8218487" cy="1143000"/>
          </a:xfrm>
        </p:spPr>
        <p:txBody>
          <a:bodyPr/>
          <a:lstStyle/>
          <a:p>
            <a:r>
              <a:rPr lang="en-US" dirty="0" smtClean="0"/>
              <a:t>Session Un </a:t>
            </a:r>
            <a:endParaRPr lang="en-GB" altLang="en-US" dirty="0" smtClean="0"/>
          </a:p>
        </p:txBody>
      </p:sp>
      <p:sp>
        <p:nvSpPr>
          <p:cNvPr id="25603" name="Content Placeholder 2"/>
          <p:cNvSpPr>
            <a:spLocks noGrp="1"/>
          </p:cNvSpPr>
          <p:nvPr>
            <p:ph idx="1"/>
          </p:nvPr>
        </p:nvSpPr>
        <p:spPr>
          <a:xfrm>
            <a:off x="395288" y="1412875"/>
            <a:ext cx="8218487" cy="4968875"/>
          </a:xfrm>
        </p:spPr>
        <p:txBody>
          <a:bodyPr/>
          <a:lstStyle/>
          <a:p>
            <a:pPr>
              <a:defRPr/>
            </a:pPr>
            <a:r>
              <a:rPr lang="en-US" dirty="0" err="1" smtClean="0"/>
              <a:t>Byddwch</a:t>
            </a:r>
            <a:r>
              <a:rPr lang="en-US" dirty="0" smtClean="0"/>
              <a:t> </a:t>
            </a:r>
            <a:r>
              <a:rPr lang="en-US" dirty="0" err="1" smtClean="0"/>
              <a:t>yn</a:t>
            </a:r>
            <a:r>
              <a:rPr lang="en-US" dirty="0" smtClean="0"/>
              <a:t>: </a:t>
            </a:r>
            <a:endParaRPr lang="en-GB" altLang="en-US" dirty="0" smtClean="0"/>
          </a:p>
          <a:p>
            <a:pPr marL="457200" indent="-457200">
              <a:buFont typeface="Wingdings" panose="05000000000000000000" pitchFamily="2" charset="2"/>
              <a:buChar char="§"/>
              <a:defRPr/>
            </a:pPr>
            <a:r>
              <a:rPr lang="en-US" dirty="0" err="1" smtClean="0"/>
              <a:t>datblygu</a:t>
            </a:r>
            <a:r>
              <a:rPr lang="en-US" dirty="0" smtClean="0"/>
              <a:t> </a:t>
            </a:r>
            <a:r>
              <a:rPr lang="en-US" dirty="0" err="1" smtClean="0"/>
              <a:t>dealltwriaeth</a:t>
            </a:r>
            <a:r>
              <a:rPr lang="en-US" dirty="0" smtClean="0"/>
              <a:t> </a:t>
            </a:r>
            <a:r>
              <a:rPr lang="en-US" dirty="0" err="1" smtClean="0"/>
              <a:t>fanwl</a:t>
            </a:r>
            <a:r>
              <a:rPr lang="en-US" dirty="0" smtClean="0"/>
              <a:t> </a:t>
            </a:r>
            <a:r>
              <a:rPr lang="en-US" dirty="0" err="1" smtClean="0"/>
              <a:t>o’r</a:t>
            </a:r>
            <a:r>
              <a:rPr lang="en-US" dirty="0" smtClean="0"/>
              <a:t> mater </a:t>
            </a:r>
            <a:r>
              <a:rPr lang="en-US" dirty="0" err="1" smtClean="0"/>
              <a:t>y</a:t>
            </a:r>
            <a:r>
              <a:rPr lang="en-US" dirty="0" smtClean="0"/>
              <a:t> </a:t>
            </a:r>
            <a:r>
              <a:rPr lang="en-US" dirty="0" err="1" smtClean="0"/>
              <a:t>byd</a:t>
            </a:r>
            <a:r>
              <a:rPr lang="en-GB" altLang="en-US" dirty="0" smtClean="0"/>
              <a:t> </a:t>
            </a:r>
          </a:p>
          <a:p>
            <a:pPr marL="457200" indent="-457200">
              <a:buFont typeface="Wingdings" panose="05000000000000000000" pitchFamily="2" charset="2"/>
              <a:buChar char="§"/>
              <a:defRPr/>
            </a:pPr>
            <a:r>
              <a:rPr lang="en-US" dirty="0" err="1" smtClean="0"/>
              <a:t>dadansoddi</a:t>
            </a:r>
            <a:r>
              <a:rPr lang="en-US" dirty="0" smtClean="0"/>
              <a:t> </a:t>
            </a:r>
            <a:r>
              <a:rPr lang="en-US" dirty="0" err="1" smtClean="0"/>
              <a:t>materion</a:t>
            </a:r>
            <a:r>
              <a:rPr lang="en-US" dirty="0" smtClean="0"/>
              <a:t> </a:t>
            </a:r>
            <a:r>
              <a:rPr lang="en-US" dirty="0" err="1" smtClean="0"/>
              <a:t>drwy</a:t>
            </a:r>
            <a:r>
              <a:rPr lang="en-US" dirty="0" smtClean="0"/>
              <a:t> </a:t>
            </a:r>
            <a:r>
              <a:rPr lang="en-US" dirty="0" err="1" smtClean="0"/>
              <a:t>ddefnyddio</a:t>
            </a:r>
            <a:r>
              <a:rPr lang="en-US" dirty="0" smtClean="0"/>
              <a:t> </a:t>
            </a:r>
            <a:r>
              <a:rPr lang="en-GB" altLang="en-US" dirty="0" smtClean="0"/>
              <a:t>PESTLE </a:t>
            </a:r>
          </a:p>
          <a:p>
            <a:pPr marL="457200" indent="-457200">
              <a:buFont typeface="Wingdings" panose="05000000000000000000" pitchFamily="2" charset="2"/>
              <a:buChar char="§"/>
              <a:defRPr/>
            </a:pPr>
            <a:r>
              <a:rPr lang="en-US" dirty="0" err="1" smtClean="0"/>
              <a:t>archwilio</a:t>
            </a:r>
            <a:r>
              <a:rPr lang="en-US" dirty="0" smtClean="0"/>
              <a:t> </a:t>
            </a:r>
            <a:r>
              <a:rPr lang="en-US" dirty="0" err="1" smtClean="0"/>
              <a:t>sut</a:t>
            </a:r>
            <a:r>
              <a:rPr lang="en-US" dirty="0" smtClean="0"/>
              <a:t> </a:t>
            </a:r>
            <a:r>
              <a:rPr lang="en-US" dirty="0" err="1" smtClean="0"/>
              <a:t>i</a:t>
            </a:r>
            <a:r>
              <a:rPr lang="en-US" dirty="0" smtClean="0"/>
              <a:t> </a:t>
            </a:r>
            <a:r>
              <a:rPr lang="en-US" dirty="0" err="1" smtClean="0"/>
              <a:t>ddatrys</a:t>
            </a:r>
            <a:r>
              <a:rPr lang="en-US" dirty="0" smtClean="0"/>
              <a:t> </a:t>
            </a:r>
            <a:r>
              <a:rPr lang="en-US" dirty="0" err="1" smtClean="0"/>
              <a:t>problemau’n</a:t>
            </a:r>
            <a:r>
              <a:rPr lang="en-US" dirty="0" smtClean="0"/>
              <a:t> </a:t>
            </a:r>
            <a:r>
              <a:rPr lang="en-US" dirty="0" err="1" smtClean="0"/>
              <a:t>effeithiol</a:t>
            </a:r>
            <a:r>
              <a:rPr lang="en-US" dirty="0" smtClean="0"/>
              <a:t> a </a:t>
            </a:r>
            <a:r>
              <a:rPr lang="en-US" dirty="0" err="1" smtClean="0"/>
              <a:t>gwneud</a:t>
            </a:r>
            <a:r>
              <a:rPr lang="en-US" dirty="0" smtClean="0"/>
              <a:t> </a:t>
            </a:r>
            <a:r>
              <a:rPr lang="en-US" dirty="0" err="1" smtClean="0"/>
              <a:t>penderfyniadau</a:t>
            </a:r>
            <a:r>
              <a:rPr lang="en-GB" altLang="en-US" dirty="0" smtClean="0"/>
              <a:t>.</a:t>
            </a:r>
          </a:p>
          <a:p>
            <a:pPr>
              <a:defRPr/>
            </a:pPr>
            <a:r>
              <a:rPr lang="en-GB" altLang="en-US"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71" y="116632"/>
            <a:ext cx="8218487" cy="1143000"/>
          </a:xfrm>
        </p:spPr>
        <p:txBody>
          <a:bodyPr/>
          <a:lstStyle/>
          <a:p>
            <a:r>
              <a:rPr lang="en-GB" altLang="en-US" smtClean="0"/>
              <a:t> </a:t>
            </a:r>
            <a:r>
              <a:rPr lang="en-US" altLang="en-US" smtClean="0"/>
              <a:t>Sut deithioch chi i’r ysgol heddiw</a:t>
            </a:r>
            <a:r>
              <a:rPr lang="en-GB" altLang="en-US" smtClean="0"/>
              <a:t>?</a:t>
            </a:r>
            <a:r>
              <a:rPr lang="en-GB" altLang="en-US" dirty="0" smtClean="0"/>
              <a:t/>
            </a:r>
            <a:br>
              <a:rPr lang="en-GB" altLang="en-US" dirty="0" smtClean="0"/>
            </a:br>
            <a:r>
              <a:rPr lang="en-GB" altLang="en-US" smtClean="0"/>
              <a:t> </a:t>
            </a:r>
            <a:r>
              <a:rPr lang="en-GB" altLang="en-US" sz="3200" smtClean="0"/>
              <a:t>C</a:t>
            </a:r>
            <a:r>
              <a:rPr lang="en-US" altLang="en-US" sz="3200" smtClean="0"/>
              <a:t>liciwch y ddolen isod a chymharwch eich taith</a:t>
            </a:r>
            <a:r>
              <a:rPr lang="en-GB" altLang="en-US" sz="3200" smtClean="0"/>
              <a:t>…</a:t>
            </a:r>
            <a:endParaRPr lang="en-GB" altLang="en-US" sz="3200" dirty="0" smtClean="0"/>
          </a:p>
        </p:txBody>
      </p:sp>
      <p:pic>
        <p:nvPicPr>
          <p:cNvPr id="3" name="ncuJcPjb15U"/>
          <p:cNvPicPr>
            <a:picLocks noRot="1" noChangeAspect="1"/>
          </p:cNvPicPr>
          <p:nvPr>
            <a:videoFile r:link="rId1"/>
          </p:nvPr>
        </p:nvPicPr>
        <p:blipFill>
          <a:blip r:embed="rId3"/>
          <a:stretch>
            <a:fillRect/>
          </a:stretch>
        </p:blipFill>
        <p:spPr>
          <a:xfrm>
            <a:off x="179512" y="1628800"/>
            <a:ext cx="8820472" cy="4961515"/>
          </a:xfrm>
          <a:prstGeom prst="rect">
            <a:avLst/>
          </a:prstGeom>
        </p:spPr>
      </p:pic>
    </p:spTree>
    <p:extLst>
      <p:ext uri="{BB962C8B-B14F-4D97-AF65-F5344CB8AC3E}">
        <p14:creationId xmlns:p14="http://schemas.microsoft.com/office/powerpoint/2010/main" val="2430640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smtClean="0"/>
              <a:t>Global Citizenship</a:t>
            </a:r>
          </a:p>
        </p:txBody>
      </p:sp>
      <p:pic>
        <p:nvPicPr>
          <p:cNvPr id="11267" name="Content Placeholder 4"/>
          <p:cNvPicPr>
            <a:picLocks noGrp="1" noChangeAspect="1"/>
          </p:cNvPicPr>
          <p:nvPr>
            <p:ph idx="1"/>
          </p:nvPr>
        </p:nvPicPr>
        <p:blipFill>
          <a:blip r:embed="rId2" cstate="screen">
            <a:extLst>
              <a:ext uri="{28A0092B-C50C-407E-A947-70E740481C1C}">
                <a14:useLocalDpi xmlns:a14="http://schemas.microsoft.com/office/drawing/2010/main" val="0"/>
              </a:ext>
            </a:extLst>
          </a:blip>
          <a:srcRect l="12469" r="-12469"/>
          <a:stretch>
            <a:fillRect/>
          </a:stretch>
        </p:blipFill>
        <p:spPr>
          <a:xfrm>
            <a:off x="0" y="-28575"/>
            <a:ext cx="10425113" cy="6908800"/>
          </a:xfrm>
        </p:spPr>
      </p:pic>
      <p:sp>
        <p:nvSpPr>
          <p:cNvPr id="11268" name="TextBox 5"/>
          <p:cNvSpPr txBox="1">
            <a:spLocks noChangeArrowheads="1"/>
          </p:cNvSpPr>
          <p:nvPr/>
        </p:nvSpPr>
        <p:spPr bwMode="auto">
          <a:xfrm>
            <a:off x="19050" y="-12700"/>
            <a:ext cx="9124950" cy="1077218"/>
          </a:xfrm>
          <a:prstGeom prst="rect">
            <a:avLst/>
          </a:prstGeom>
          <a:solidFill>
            <a:schemeClr val="accent1">
              <a:alpha val="5686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r>
              <a:rPr lang="en-GB" altLang="en-US" sz="3200" b="1" smtClean="0">
                <a:solidFill>
                  <a:srgbClr val="1E4649"/>
                </a:solidFill>
                <a:latin typeface="Arial Narrow" pitchFamily="-1" charset="0"/>
              </a:rPr>
              <a:t>Sut mae’r modd y teithiaf yn perthnasu â dinasyddiaeth fyd-eang?</a:t>
            </a:r>
            <a:endParaRPr lang="en-GB" altLang="en-US" sz="3200" b="1">
              <a:solidFill>
                <a:srgbClr val="1E4649"/>
              </a:solidFill>
              <a:latin typeface="Arial Narrow" pitchFamily="-1"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07950"/>
            <a:ext cx="9190038" cy="6994525"/>
          </a:xfrm>
          <a:noFill/>
        </p:spPr>
      </p:pic>
      <p:sp>
        <p:nvSpPr>
          <p:cNvPr id="7170" name="Title 1"/>
          <p:cNvSpPr>
            <a:spLocks noGrp="1"/>
          </p:cNvSpPr>
          <p:nvPr>
            <p:ph type="title"/>
          </p:nvPr>
        </p:nvSpPr>
        <p:spPr>
          <a:xfrm>
            <a:off x="250825" y="274638"/>
            <a:ext cx="8713788" cy="1143000"/>
          </a:xfrm>
          <a:solidFill>
            <a:schemeClr val="accent1">
              <a:lumMod val="10000"/>
              <a:alpha val="73000"/>
            </a:schemeClr>
          </a:solidFill>
        </p:spPr>
        <p:txBody>
          <a:bodyPr/>
          <a:lstStyle/>
          <a:p>
            <a:pPr>
              <a:defRPr/>
            </a:pPr>
            <a:r>
              <a:rPr lang="en-US" altLang="en-US" sz="3600" b="1" smtClean="0"/>
              <a:t>Pam y gallai dibyniaeth ar geir fod yn broblem</a:t>
            </a:r>
            <a:r>
              <a:rPr lang="en-GB" altLang="en-US" sz="3600" b="1" smtClean="0"/>
              <a:t>?</a:t>
            </a:r>
            <a:endParaRPr lang="en-GB" altLang="en-US" sz="3600" b="1" dirty="0" smtClean="0"/>
          </a:p>
        </p:txBody>
      </p:sp>
      <p:sp>
        <p:nvSpPr>
          <p:cNvPr id="12292" name="Rectangle 8"/>
          <p:cNvSpPr>
            <a:spLocks noChangeArrowheads="1"/>
          </p:cNvSpPr>
          <p:nvPr/>
        </p:nvSpPr>
        <p:spPr bwMode="auto">
          <a:xfrm>
            <a:off x="114300" y="14747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endParaRPr lang="en-US" altLang="en-US" sz="1800">
              <a:latin typeface="Arial" charset="0"/>
            </a:endParaRPr>
          </a:p>
        </p:txBody>
      </p:sp>
      <p:sp>
        <p:nvSpPr>
          <p:cNvPr id="12293" name="Rectangle 9"/>
          <p:cNvSpPr>
            <a:spLocks noChangeArrowheads="1"/>
          </p:cNvSpPr>
          <p:nvPr/>
        </p:nvSpPr>
        <p:spPr bwMode="auto">
          <a:xfrm>
            <a:off x="4686300" y="1658938"/>
            <a:ext cx="0" cy="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endParaRPr lang="en-US" altLang="en-US" sz="1800">
              <a:latin typeface="Arial" charset="0"/>
            </a:endParaRPr>
          </a:p>
        </p:txBody>
      </p:sp>
      <p:sp>
        <p:nvSpPr>
          <p:cNvPr id="12294" name="Rectangle 10"/>
          <p:cNvSpPr>
            <a:spLocks noChangeArrowheads="1"/>
          </p:cNvSpPr>
          <p:nvPr/>
        </p:nvSpPr>
        <p:spPr bwMode="auto">
          <a:xfrm>
            <a:off x="4686300" y="3316288"/>
            <a:ext cx="0" cy="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endParaRPr lang="en-US" altLang="en-US" sz="1800">
              <a:latin typeface="Arial" charset="0"/>
            </a:endParaRPr>
          </a:p>
        </p:txBody>
      </p:sp>
      <p:sp>
        <p:nvSpPr>
          <p:cNvPr id="12295" name="TextBox 8"/>
          <p:cNvSpPr txBox="1">
            <a:spLocks noChangeArrowheads="1"/>
          </p:cNvSpPr>
          <p:nvPr/>
        </p:nvSpPr>
        <p:spPr bwMode="auto">
          <a:xfrm>
            <a:off x="2124075" y="5084763"/>
            <a:ext cx="47513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 charset="0"/>
                <a:ea typeface="ＭＳ Ｐゴシック" pitchFamily="-1" charset="-128"/>
              </a:defRPr>
            </a:lvl1pPr>
            <a:lvl2pPr marL="37931725" indent="-37474525">
              <a:defRPr sz="2400">
                <a:solidFill>
                  <a:schemeClr val="tx1"/>
                </a:solidFill>
                <a:latin typeface="Times New Roman" pitchFamily="-1" charset="0"/>
                <a:ea typeface="ＭＳ Ｐゴシック" pitchFamily="-1" charset="-128"/>
              </a:defRPr>
            </a:lvl2pPr>
            <a:lvl3pPr marL="1143000" indent="-228600">
              <a:defRPr sz="2400">
                <a:solidFill>
                  <a:schemeClr val="tx1"/>
                </a:solidFill>
                <a:latin typeface="Times New Roman" pitchFamily="-1" charset="0"/>
                <a:ea typeface="ＭＳ Ｐゴシック" pitchFamily="-1" charset="-128"/>
              </a:defRPr>
            </a:lvl3pPr>
            <a:lvl4pPr marL="1600200" indent="-228600">
              <a:defRPr sz="2400">
                <a:solidFill>
                  <a:schemeClr val="tx1"/>
                </a:solidFill>
                <a:latin typeface="Times New Roman" pitchFamily="-1" charset="0"/>
                <a:ea typeface="ＭＳ Ｐゴシック" pitchFamily="-1" charset="-128"/>
              </a:defRPr>
            </a:lvl4pPr>
            <a:lvl5pPr marL="2057400" indent="-228600">
              <a:defRPr sz="2400">
                <a:solidFill>
                  <a:schemeClr val="tx1"/>
                </a:solidFill>
                <a:latin typeface="Times New Roman" pitchFamily="-1"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Times New Roman" pitchFamily="-1" charset="0"/>
                <a:ea typeface="ＭＳ Ｐゴシック" pitchFamily="-1" charset="-128"/>
              </a:defRPr>
            </a:lvl9pPr>
          </a:lstStyle>
          <a:p>
            <a:pPr eaLnBrk="1" hangingPunct="1"/>
            <a:r>
              <a:rPr lang="en-GB" altLang="en-US" sz="1800">
                <a:latin typeface="Arial" charset="0"/>
              </a:rPr>
              <a:t>Why could this be a problem?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8313" y="260350"/>
            <a:ext cx="8218487" cy="1143000"/>
          </a:xfrm>
        </p:spPr>
        <p:txBody>
          <a:bodyPr/>
          <a:lstStyle/>
          <a:p>
            <a:r>
              <a:rPr lang="en-GB" altLang="en-US" smtClean="0"/>
              <a:t>PESTLE: </a:t>
            </a:r>
            <a:r>
              <a:rPr lang="en-US" smtClean="0"/>
              <a:t>modd o ddadansoddi mater</a:t>
            </a:r>
            <a:r>
              <a:rPr lang="en-GB" altLang="en-US" smtClean="0"/>
              <a:t>.</a:t>
            </a:r>
          </a:p>
        </p:txBody>
      </p:sp>
      <p:sp>
        <p:nvSpPr>
          <p:cNvPr id="13315" name="Content Placeholder 2"/>
          <p:cNvSpPr>
            <a:spLocks noGrp="1"/>
          </p:cNvSpPr>
          <p:nvPr>
            <p:ph idx="1"/>
          </p:nvPr>
        </p:nvSpPr>
        <p:spPr>
          <a:xfrm>
            <a:off x="457200" y="1412875"/>
            <a:ext cx="8218488" cy="4968875"/>
          </a:xfrm>
        </p:spPr>
        <p:txBody>
          <a:bodyPr/>
          <a:lstStyle/>
          <a:p>
            <a:r>
              <a:rPr lang="en-US" sz="3600" smtClean="0"/>
              <a:t>GWLEIDYDDOL </a:t>
            </a:r>
            <a:r>
              <a:rPr lang="en-GB" altLang="en-US" sz="2400" smtClean="0">
                <a:solidFill>
                  <a:schemeClr val="bg1">
                    <a:lumMod val="65000"/>
                  </a:schemeClr>
                </a:solidFill>
              </a:rPr>
              <a:t>(</a:t>
            </a:r>
            <a:r>
              <a:rPr lang="en-GB" altLang="en-US" sz="2400" smtClean="0">
                <a:solidFill>
                  <a:srgbClr val="FFC000"/>
                </a:solidFill>
              </a:rPr>
              <a:t>P</a:t>
            </a:r>
            <a:r>
              <a:rPr lang="en-GB" altLang="en-US" sz="2400" smtClean="0">
                <a:solidFill>
                  <a:schemeClr val="bg1">
                    <a:lumMod val="65000"/>
                  </a:schemeClr>
                </a:solidFill>
              </a:rPr>
              <a:t>OLITICAL) </a:t>
            </a:r>
            <a:endParaRPr lang="en-GB" altLang="en-US" sz="2400" smtClean="0"/>
          </a:p>
          <a:p>
            <a:r>
              <a:rPr lang="en-US" sz="3600" smtClean="0"/>
              <a:t>ECONOMAIDD </a:t>
            </a:r>
            <a:r>
              <a:rPr lang="en-GB" altLang="en-US" sz="2400" smtClean="0">
                <a:solidFill>
                  <a:srgbClr val="A6A6A6"/>
                </a:solidFill>
              </a:rPr>
              <a:t>(</a:t>
            </a:r>
            <a:r>
              <a:rPr lang="en-GB" altLang="en-US" sz="2400" smtClean="0">
                <a:solidFill>
                  <a:srgbClr val="FFC000"/>
                </a:solidFill>
              </a:rPr>
              <a:t>E</a:t>
            </a:r>
            <a:r>
              <a:rPr lang="en-GB" altLang="en-US" sz="2400" smtClean="0">
                <a:solidFill>
                  <a:srgbClr val="A6A6A6"/>
                </a:solidFill>
              </a:rPr>
              <a:t>CONOMIC) </a:t>
            </a:r>
            <a:endParaRPr lang="en-GB" altLang="en-US" sz="2400" smtClean="0"/>
          </a:p>
          <a:p>
            <a:r>
              <a:rPr lang="en-US" sz="3600" smtClean="0"/>
              <a:t>CYMDEITHASOL</a:t>
            </a:r>
            <a:r>
              <a:rPr lang="en-GB" altLang="en-US" sz="3600" smtClean="0"/>
              <a:t> </a:t>
            </a:r>
            <a:r>
              <a:rPr lang="en-GB" altLang="en-US" sz="2400" smtClean="0">
                <a:solidFill>
                  <a:srgbClr val="A6A6A6"/>
                </a:solidFill>
              </a:rPr>
              <a:t>(</a:t>
            </a:r>
            <a:r>
              <a:rPr lang="en-GB" altLang="en-US" sz="2400" smtClean="0">
                <a:solidFill>
                  <a:srgbClr val="FFC000"/>
                </a:solidFill>
              </a:rPr>
              <a:t>S</a:t>
            </a:r>
            <a:r>
              <a:rPr lang="en-GB" altLang="en-US" sz="2400" smtClean="0">
                <a:solidFill>
                  <a:srgbClr val="A6A6A6"/>
                </a:solidFill>
              </a:rPr>
              <a:t>OCIAL) </a:t>
            </a:r>
            <a:endParaRPr lang="en-GB" altLang="en-US" sz="2400" smtClean="0"/>
          </a:p>
          <a:p>
            <a:r>
              <a:rPr lang="en-US" sz="3600" smtClean="0"/>
              <a:t>TECHNOLEGOL </a:t>
            </a:r>
            <a:r>
              <a:rPr lang="en-GB" altLang="en-US" sz="2400" smtClean="0">
                <a:solidFill>
                  <a:srgbClr val="A6A6A6"/>
                </a:solidFill>
              </a:rPr>
              <a:t>(</a:t>
            </a:r>
            <a:r>
              <a:rPr lang="en-GB" altLang="en-US" sz="2400" smtClean="0">
                <a:solidFill>
                  <a:srgbClr val="FFC000"/>
                </a:solidFill>
              </a:rPr>
              <a:t>T</a:t>
            </a:r>
            <a:r>
              <a:rPr lang="en-GB" altLang="en-US" sz="2400" smtClean="0">
                <a:solidFill>
                  <a:srgbClr val="A6A6A6"/>
                </a:solidFill>
              </a:rPr>
              <a:t>ECHNOLOGICAL) </a:t>
            </a:r>
            <a:endParaRPr lang="en-GB" altLang="en-US" sz="2400" smtClean="0"/>
          </a:p>
          <a:p>
            <a:r>
              <a:rPr lang="en-US" sz="3600" smtClean="0"/>
              <a:t>CYFREITHIOL </a:t>
            </a:r>
            <a:r>
              <a:rPr lang="en-GB" altLang="en-US" sz="2400" smtClean="0">
                <a:solidFill>
                  <a:srgbClr val="A6A6A6"/>
                </a:solidFill>
              </a:rPr>
              <a:t>(</a:t>
            </a:r>
            <a:r>
              <a:rPr lang="en-GB" altLang="en-US" sz="2400" smtClean="0">
                <a:solidFill>
                  <a:srgbClr val="FFC000"/>
                </a:solidFill>
              </a:rPr>
              <a:t>L</a:t>
            </a:r>
            <a:r>
              <a:rPr lang="en-GB" altLang="en-US" sz="2400" smtClean="0">
                <a:solidFill>
                  <a:srgbClr val="A6A6A6"/>
                </a:solidFill>
              </a:rPr>
              <a:t>EGAL) </a:t>
            </a:r>
          </a:p>
          <a:p>
            <a:r>
              <a:rPr lang="en-US" sz="3600" smtClean="0"/>
              <a:t>AMGYLCHEDDOL </a:t>
            </a:r>
            <a:r>
              <a:rPr lang="en-GB" altLang="en-US" sz="2400" smtClean="0">
                <a:solidFill>
                  <a:srgbClr val="A6A6A6"/>
                </a:solidFill>
              </a:rPr>
              <a:t>(</a:t>
            </a:r>
            <a:r>
              <a:rPr lang="en-GB" altLang="en-US" sz="2400" smtClean="0">
                <a:solidFill>
                  <a:srgbClr val="FFC000"/>
                </a:solidFill>
              </a:rPr>
              <a:t>E</a:t>
            </a:r>
            <a:r>
              <a:rPr lang="en-GB" altLang="en-US" sz="2400" smtClean="0">
                <a:solidFill>
                  <a:srgbClr val="A6A6A6"/>
                </a:solidFill>
              </a:rPr>
              <a:t>NVIRONMENTAL) </a:t>
            </a:r>
          </a:p>
          <a:p>
            <a:r>
              <a:rPr lang="en-GB" altLang="en-US" smtClean="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2" cstate="screen">
            <a:extLst>
              <a:ext uri="{28A0092B-C50C-407E-A947-70E740481C1C}">
                <a14:useLocalDpi xmlns:a14="http://schemas.microsoft.com/office/drawing/2010/main" val="0"/>
              </a:ext>
            </a:extLst>
          </a:blip>
          <a:srcRect l="246" t="-520" r="941" b="520"/>
          <a:stretch>
            <a:fillRect/>
          </a:stretch>
        </p:blipFill>
        <p:spPr bwMode="auto">
          <a:xfrm>
            <a:off x="-1173163" y="0"/>
            <a:ext cx="10385426" cy="698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a:xfrm>
            <a:off x="-228600" y="304800"/>
            <a:ext cx="8986838" cy="1098550"/>
          </a:xfrm>
        </p:spPr>
        <p:txBody>
          <a:bodyPr/>
          <a:lstStyle/>
          <a:p>
            <a:r>
              <a:rPr lang="en-US" sz="4400" b="1" smtClean="0">
                <a:solidFill>
                  <a:schemeClr val="tx1"/>
                </a:solidFill>
              </a:rPr>
              <a:t>Sut arall allwn ni deithio? </a:t>
            </a:r>
            <a:endParaRPr lang="en-GB" altLang="en-US" sz="4400" b="1"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Cludiant yn </a:t>
            </a:r>
            <a:r>
              <a:rPr lang="en-GB" dirty="0" smtClean="0"/>
              <a:t>San </a:t>
            </a:r>
            <a:r>
              <a:rPr lang="en-GB" smtClean="0"/>
              <a:t>Francisco</a:t>
            </a:r>
            <a:br>
              <a:rPr lang="en-GB" smtClean="0"/>
            </a:br>
            <a:r>
              <a:rPr lang="en-GB" sz="2600" smtClean="0"/>
              <a:t>Cliciwch ar y fideo neu defnyddiwch y testun yng </a:t>
            </a:r>
            <a:r>
              <a:rPr lang="en-US" sz="2600" smtClean="0"/>
              <a:t>Ngweithgaredd</a:t>
            </a:r>
            <a:r>
              <a:rPr lang="en-GB" sz="2600" smtClean="0"/>
              <a:t> 3</a:t>
            </a:r>
            <a:endParaRPr lang="en-GB" sz="2600" dirty="0"/>
          </a:p>
        </p:txBody>
      </p:sp>
      <p:pic>
        <p:nvPicPr>
          <p:cNvPr id="3" name="zAc2vWdcmGk"/>
          <p:cNvPicPr>
            <a:picLocks noRot="1" noChangeAspect="1"/>
          </p:cNvPicPr>
          <p:nvPr>
            <a:videoFile r:link="rId1"/>
          </p:nvPr>
        </p:nvPicPr>
        <p:blipFill>
          <a:blip r:embed="rId3"/>
          <a:stretch>
            <a:fillRect/>
          </a:stretch>
        </p:blipFill>
        <p:spPr>
          <a:xfrm>
            <a:off x="0" y="1556792"/>
            <a:ext cx="9161445" cy="5153313"/>
          </a:xfrm>
          <a:prstGeom prst="rect">
            <a:avLst/>
          </a:prstGeom>
        </p:spPr>
      </p:pic>
    </p:spTree>
    <p:extLst>
      <p:ext uri="{BB962C8B-B14F-4D97-AF65-F5344CB8AC3E}">
        <p14:creationId xmlns:p14="http://schemas.microsoft.com/office/powerpoint/2010/main" val="1121571727"/>
      </p:ext>
    </p:extLst>
  </p:cSld>
  <p:clrMapOvr>
    <a:masterClrMapping/>
  </p:clrMapOvr>
</p:sld>
</file>

<file path=ppt/theme/theme1.xml><?xml version="1.0" encoding="utf-8"?>
<a:theme xmlns:a="http://schemas.openxmlformats.org/drawingml/2006/main" name="Sustrans red">
  <a:themeElements>
    <a:clrScheme name="Sustrans 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strans re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strans 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strans 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strans 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strans 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strans 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strans 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strans 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strans 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strans 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strans 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strans 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strans 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ustrans red">
  <a:themeElements>
    <a:clrScheme name="3_Sustrans 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Sustrans re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_Sustrans 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Sustrans 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Sustrans 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Sustrans 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Sustrans 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Sustrans 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Sustrans 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Sustrans 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Sustrans 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Sustrans 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Sustrans 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Sustrans 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ustrans red">
  <a:themeElements>
    <a:clrScheme name="1_Sustrans 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ustrans re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ustrans 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ustrans 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ustrans 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ustrans 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ustrans 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ustrans 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ustrans 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ustrans 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ustrans 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ustrans 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ustrans 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ustrans 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10154</TotalTime>
  <Words>1021</Words>
  <Application>Microsoft Office PowerPoint</Application>
  <PresentationFormat>On-screen Show (4:3)</PresentationFormat>
  <Paragraphs>162</Paragraphs>
  <Slides>24</Slides>
  <Notes>6</Notes>
  <HiddenSlides>0</HiddenSlides>
  <MMClips>2</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Sustrans red</vt:lpstr>
      <vt:lpstr>3_Sustrans red</vt:lpstr>
      <vt:lpstr>1_Sustrans red</vt:lpstr>
      <vt:lpstr>PowerPoint Presentation</vt:lpstr>
      <vt:lpstr> Bagloriaeth Cymru Her Dinasyddiaeth Fyd-eang CA4 Byw’n Gynaliadwy  Adnoddau Addysgu a Dysgu</vt:lpstr>
      <vt:lpstr>Session Un </vt:lpstr>
      <vt:lpstr> Sut deithioch chi i’r ysgol heddiw?  Cliciwch y ddolen isod a chymharwch eich taith…</vt:lpstr>
      <vt:lpstr>Global Citizenship</vt:lpstr>
      <vt:lpstr>Pam y gallai dibyniaeth ar geir fod yn broblem?</vt:lpstr>
      <vt:lpstr>PESTLE: modd o ddadansoddi mater.</vt:lpstr>
      <vt:lpstr>Sut arall allwn ni deithio? </vt:lpstr>
      <vt:lpstr>Cludiant yn San Francisco Cliciwch ar y fideo neu defnyddiwch y testun yng Ngweithgaredd 3</vt:lpstr>
      <vt:lpstr>Dadansoddiad SWOT</vt:lpstr>
      <vt:lpstr>Sesiwn Dau</vt:lpstr>
      <vt:lpstr>Dehongli Ffynonellau</vt:lpstr>
      <vt:lpstr>1. Beth mae’r diagram yma yn ei awgrymu?  2. Pa gwestiynau fyddech chi’n eu gofyn amdano? </vt:lpstr>
      <vt:lpstr>Llythrennedd Beirniadol </vt:lpstr>
      <vt:lpstr>Sesiwn Tri</vt:lpstr>
      <vt:lpstr>Trywydd Barn </vt:lpstr>
      <vt:lpstr>Deiliad Diddordeb</vt:lpstr>
      <vt:lpstr>Safbwyntiau Gwahanol</vt:lpstr>
      <vt:lpstr>Sesiwn Pedwar</vt:lpstr>
      <vt:lpstr> Her fechan</vt:lpstr>
      <vt:lpstr>Sesiwn Pump</vt:lpstr>
      <vt:lpstr>Ystyried eich Safbwynt Personol </vt:lpstr>
      <vt:lpstr>Sesiwn Chwech </vt:lpstr>
      <vt:lpstr>Fframwaith Rhesymeg</vt:lpstr>
    </vt:vector>
  </TitlesOfParts>
  <Company>Sustrans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McEwen</dc:creator>
  <cp:lastModifiedBy>Jane Houston</cp:lastModifiedBy>
  <cp:revision>239</cp:revision>
  <dcterms:created xsi:type="dcterms:W3CDTF">2015-06-17T17:14:15Z</dcterms:created>
  <dcterms:modified xsi:type="dcterms:W3CDTF">2015-06-23T13:02:13Z</dcterms:modified>
</cp:coreProperties>
</file>