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95" r:id="rId2"/>
    <p:sldId id="286" r:id="rId3"/>
    <p:sldId id="297" r:id="rId4"/>
    <p:sldId id="298" r:id="rId5"/>
    <p:sldId id="305" r:id="rId6"/>
    <p:sldId id="307" r:id="rId7"/>
    <p:sldId id="308" r:id="rId8"/>
    <p:sldId id="299" r:id="rId9"/>
    <p:sldId id="300" r:id="rId10"/>
    <p:sldId id="310" r:id="rId11"/>
    <p:sldId id="309" r:id="rId12"/>
    <p:sldId id="306" r:id="rId13"/>
    <p:sldId id="301" r:id="rId14"/>
    <p:sldId id="302" r:id="rId15"/>
    <p:sldId id="303" r:id="rId16"/>
    <p:sldId id="304" r:id="rId17"/>
    <p:sldId id="296" r:id="rId18"/>
  </p:sldIdLst>
  <p:sldSz cx="9144000" cy="5143500" type="screen16x9"/>
  <p:notesSz cx="6858000" cy="9144000"/>
  <p:defaultTextStyle>
    <a:defPPr>
      <a:defRPr lang="en-US"/>
    </a:defPPr>
    <a:lvl1pPr marL="0" algn="l" defTabSz="623282" rtl="0" eaLnBrk="1" latinLnBrk="0" hangingPunct="1">
      <a:defRPr sz="1227" kern="1200">
        <a:solidFill>
          <a:schemeClr val="tx1"/>
        </a:solidFill>
        <a:latin typeface="+mn-lt"/>
        <a:ea typeface="+mn-ea"/>
        <a:cs typeface="+mn-cs"/>
      </a:defRPr>
    </a:lvl1pPr>
    <a:lvl2pPr marL="311641" algn="l" defTabSz="623282" rtl="0" eaLnBrk="1" latinLnBrk="0" hangingPunct="1">
      <a:defRPr sz="1227" kern="1200">
        <a:solidFill>
          <a:schemeClr val="tx1"/>
        </a:solidFill>
        <a:latin typeface="+mn-lt"/>
        <a:ea typeface="+mn-ea"/>
        <a:cs typeface="+mn-cs"/>
      </a:defRPr>
    </a:lvl2pPr>
    <a:lvl3pPr marL="623282" algn="l" defTabSz="623282" rtl="0" eaLnBrk="1" latinLnBrk="0" hangingPunct="1">
      <a:defRPr sz="1227" kern="1200">
        <a:solidFill>
          <a:schemeClr val="tx1"/>
        </a:solidFill>
        <a:latin typeface="+mn-lt"/>
        <a:ea typeface="+mn-ea"/>
        <a:cs typeface="+mn-cs"/>
      </a:defRPr>
    </a:lvl3pPr>
    <a:lvl4pPr marL="934922" algn="l" defTabSz="623282" rtl="0" eaLnBrk="1" latinLnBrk="0" hangingPunct="1">
      <a:defRPr sz="1227" kern="1200">
        <a:solidFill>
          <a:schemeClr val="tx1"/>
        </a:solidFill>
        <a:latin typeface="+mn-lt"/>
        <a:ea typeface="+mn-ea"/>
        <a:cs typeface="+mn-cs"/>
      </a:defRPr>
    </a:lvl4pPr>
    <a:lvl5pPr marL="1246563" algn="l" defTabSz="623282" rtl="0" eaLnBrk="1" latinLnBrk="0" hangingPunct="1">
      <a:defRPr sz="1227" kern="1200">
        <a:solidFill>
          <a:schemeClr val="tx1"/>
        </a:solidFill>
        <a:latin typeface="+mn-lt"/>
        <a:ea typeface="+mn-ea"/>
        <a:cs typeface="+mn-cs"/>
      </a:defRPr>
    </a:lvl5pPr>
    <a:lvl6pPr marL="1558204" algn="l" defTabSz="623282" rtl="0" eaLnBrk="1" latinLnBrk="0" hangingPunct="1">
      <a:defRPr sz="1227" kern="1200">
        <a:solidFill>
          <a:schemeClr val="tx1"/>
        </a:solidFill>
        <a:latin typeface="+mn-lt"/>
        <a:ea typeface="+mn-ea"/>
        <a:cs typeface="+mn-cs"/>
      </a:defRPr>
    </a:lvl6pPr>
    <a:lvl7pPr marL="1869845" algn="l" defTabSz="623282" rtl="0" eaLnBrk="1" latinLnBrk="0" hangingPunct="1">
      <a:defRPr sz="1227" kern="1200">
        <a:solidFill>
          <a:schemeClr val="tx1"/>
        </a:solidFill>
        <a:latin typeface="+mn-lt"/>
        <a:ea typeface="+mn-ea"/>
        <a:cs typeface="+mn-cs"/>
      </a:defRPr>
    </a:lvl7pPr>
    <a:lvl8pPr marL="2181485" algn="l" defTabSz="623282" rtl="0" eaLnBrk="1" latinLnBrk="0" hangingPunct="1">
      <a:defRPr sz="1227" kern="1200">
        <a:solidFill>
          <a:schemeClr val="tx1"/>
        </a:solidFill>
        <a:latin typeface="+mn-lt"/>
        <a:ea typeface="+mn-ea"/>
        <a:cs typeface="+mn-cs"/>
      </a:defRPr>
    </a:lvl8pPr>
    <a:lvl9pPr marL="2493126" algn="l" defTabSz="623282" rtl="0" eaLnBrk="1" latinLnBrk="0" hangingPunct="1">
      <a:defRPr sz="122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70" userDrawn="1">
          <p15:clr>
            <a:srgbClr val="A4A3A4"/>
          </p15:clr>
        </p15:guide>
        <p15:guide id="2" pos="49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6798" autoAdjust="0"/>
  </p:normalViewPr>
  <p:slideViewPr>
    <p:cSldViewPr>
      <p:cViewPr varScale="1">
        <p:scale>
          <a:sx n="62" d="100"/>
          <a:sy n="62" d="100"/>
        </p:scale>
        <p:origin x="84" y="360"/>
      </p:cViewPr>
      <p:guideLst>
        <p:guide orient="horz" pos="1470"/>
        <p:guide pos="4948"/>
      </p:guideLst>
    </p:cSldViewPr>
  </p:slideViewPr>
  <p:notesTextViewPr>
    <p:cViewPr>
      <p:scale>
        <a:sx n="3" d="2"/>
        <a:sy n="3" d="2"/>
      </p:scale>
      <p:origin x="0" y="0"/>
    </p:cViewPr>
  </p:notesTextViewPr>
  <p:notesViewPr>
    <p:cSldViewPr>
      <p:cViewPr varScale="1">
        <p:scale>
          <a:sx n="56" d="100"/>
          <a:sy n="56" d="100"/>
        </p:scale>
        <p:origin x="2348"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F01C6F90-E2CA-41C9-A3AD-6BBF12636F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xmlns="" id="{C4BD2A11-7F68-442F-BB14-05A9B59103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F6F4A6-FA2F-49F8-9F6C-A9208527ED9C}" type="datetimeFigureOut">
              <a:rPr lang="en-GB" smtClean="0"/>
              <a:t>12/07/2021</a:t>
            </a:fld>
            <a:endParaRPr lang="en-GB"/>
          </a:p>
        </p:txBody>
      </p:sp>
      <p:sp>
        <p:nvSpPr>
          <p:cNvPr id="4" name="Footer Placeholder 3">
            <a:extLst>
              <a:ext uri="{FF2B5EF4-FFF2-40B4-BE49-F238E27FC236}">
                <a16:creationId xmlns:a16="http://schemas.microsoft.com/office/drawing/2014/main" xmlns="" id="{6601DAD7-D28F-4B37-B42C-88DD3E2168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xmlns="" id="{66393C62-62E1-4EAF-9351-0FAC79392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9F7DC5-5B78-4110-B0CB-5250BA9C9790}" type="slidenum">
              <a:rPr lang="en-GB" smtClean="0"/>
              <a:t>‹#›</a:t>
            </a:fld>
            <a:endParaRPr lang="en-GB"/>
          </a:p>
        </p:txBody>
      </p:sp>
    </p:spTree>
    <p:extLst>
      <p:ext uri="{BB962C8B-B14F-4D97-AF65-F5344CB8AC3E}">
        <p14:creationId xmlns:p14="http://schemas.microsoft.com/office/powerpoint/2010/main" val="401377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3682CB-2C29-4E1D-B29A-832BD0458710}" type="datetimeFigureOut">
              <a:rPr lang="en-GB" smtClean="0"/>
              <a:t>12/07/2021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7602B0-FD2B-4A07-B86B-10A2332AB655}" type="slidenum">
              <a:rPr lang="en-GB" smtClean="0"/>
              <a:t>‹#›</a:t>
            </a:fld>
            <a:endParaRPr lang="en-GB"/>
          </a:p>
        </p:txBody>
      </p:sp>
    </p:spTree>
    <p:extLst>
      <p:ext uri="{BB962C8B-B14F-4D97-AF65-F5344CB8AC3E}">
        <p14:creationId xmlns:p14="http://schemas.microsoft.com/office/powerpoint/2010/main" val="330770622"/>
      </p:ext>
    </p:extLst>
  </p:cSld>
  <p:clrMap bg1="lt1" tx1="dk1" bg2="lt2" tx2="dk2" accent1="accent1" accent2="accent2" accent3="accent3" accent4="accent4" accent5="accent5" accent6="accent6" hlink="hlink" folHlink="folHlink"/>
  <p:notesStyle>
    <a:lvl1pPr marL="0" algn="l" defTabSz="623282" rtl="0" eaLnBrk="1" latinLnBrk="0" hangingPunct="1">
      <a:defRPr sz="818" kern="1200">
        <a:solidFill>
          <a:schemeClr val="tx1"/>
        </a:solidFill>
        <a:latin typeface="+mn-lt"/>
        <a:ea typeface="+mn-ea"/>
        <a:cs typeface="+mn-cs"/>
      </a:defRPr>
    </a:lvl1pPr>
    <a:lvl2pPr marL="311641" algn="l" defTabSz="623282" rtl="0" eaLnBrk="1" latinLnBrk="0" hangingPunct="1">
      <a:defRPr sz="818" kern="1200">
        <a:solidFill>
          <a:schemeClr val="tx1"/>
        </a:solidFill>
        <a:latin typeface="+mn-lt"/>
        <a:ea typeface="+mn-ea"/>
        <a:cs typeface="+mn-cs"/>
      </a:defRPr>
    </a:lvl2pPr>
    <a:lvl3pPr marL="623282" algn="l" defTabSz="623282" rtl="0" eaLnBrk="1" latinLnBrk="0" hangingPunct="1">
      <a:defRPr sz="818" kern="1200">
        <a:solidFill>
          <a:schemeClr val="tx1"/>
        </a:solidFill>
        <a:latin typeface="+mn-lt"/>
        <a:ea typeface="+mn-ea"/>
        <a:cs typeface="+mn-cs"/>
      </a:defRPr>
    </a:lvl3pPr>
    <a:lvl4pPr marL="934922" algn="l" defTabSz="623282" rtl="0" eaLnBrk="1" latinLnBrk="0" hangingPunct="1">
      <a:defRPr sz="818" kern="1200">
        <a:solidFill>
          <a:schemeClr val="tx1"/>
        </a:solidFill>
        <a:latin typeface="+mn-lt"/>
        <a:ea typeface="+mn-ea"/>
        <a:cs typeface="+mn-cs"/>
      </a:defRPr>
    </a:lvl4pPr>
    <a:lvl5pPr marL="1246563" algn="l" defTabSz="623282" rtl="0" eaLnBrk="1" latinLnBrk="0" hangingPunct="1">
      <a:defRPr sz="818" kern="1200">
        <a:solidFill>
          <a:schemeClr val="tx1"/>
        </a:solidFill>
        <a:latin typeface="+mn-lt"/>
        <a:ea typeface="+mn-ea"/>
        <a:cs typeface="+mn-cs"/>
      </a:defRPr>
    </a:lvl5pPr>
    <a:lvl6pPr marL="1558204" algn="l" defTabSz="623282" rtl="0" eaLnBrk="1" latinLnBrk="0" hangingPunct="1">
      <a:defRPr sz="818" kern="1200">
        <a:solidFill>
          <a:schemeClr val="tx1"/>
        </a:solidFill>
        <a:latin typeface="+mn-lt"/>
        <a:ea typeface="+mn-ea"/>
        <a:cs typeface="+mn-cs"/>
      </a:defRPr>
    </a:lvl6pPr>
    <a:lvl7pPr marL="1869845" algn="l" defTabSz="623282" rtl="0" eaLnBrk="1" latinLnBrk="0" hangingPunct="1">
      <a:defRPr sz="818" kern="1200">
        <a:solidFill>
          <a:schemeClr val="tx1"/>
        </a:solidFill>
        <a:latin typeface="+mn-lt"/>
        <a:ea typeface="+mn-ea"/>
        <a:cs typeface="+mn-cs"/>
      </a:defRPr>
    </a:lvl7pPr>
    <a:lvl8pPr marL="2181485" algn="l" defTabSz="623282" rtl="0" eaLnBrk="1" latinLnBrk="0" hangingPunct="1">
      <a:defRPr sz="818" kern="1200">
        <a:solidFill>
          <a:schemeClr val="tx1"/>
        </a:solidFill>
        <a:latin typeface="+mn-lt"/>
        <a:ea typeface="+mn-ea"/>
        <a:cs typeface="+mn-cs"/>
      </a:defRPr>
    </a:lvl8pPr>
    <a:lvl9pPr marL="2493126" algn="l" defTabSz="623282" rtl="0" eaLnBrk="1" latinLnBrk="0" hangingPunct="1">
      <a:defRPr sz="81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3</a:t>
            </a:fld>
            <a:endParaRPr lang="en-GB"/>
          </a:p>
        </p:txBody>
      </p:sp>
    </p:spTree>
    <p:extLst>
      <p:ext uri="{BB962C8B-B14F-4D97-AF65-F5344CB8AC3E}">
        <p14:creationId xmlns:p14="http://schemas.microsoft.com/office/powerpoint/2010/main" val="357853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https://www.opencyclemap.org/docs/</a:t>
            </a:r>
          </a:p>
          <a:p>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10</a:t>
            </a:fld>
            <a:endParaRPr lang="en-GB"/>
          </a:p>
        </p:txBody>
      </p:sp>
    </p:spTree>
    <p:extLst>
      <p:ext uri="{BB962C8B-B14F-4D97-AF65-F5344CB8AC3E}">
        <p14:creationId xmlns:p14="http://schemas.microsoft.com/office/powerpoint/2010/main" val="1677443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https://www.opencyclemap.org/docs/</a:t>
            </a:r>
          </a:p>
          <a:p>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11</a:t>
            </a:fld>
            <a:endParaRPr lang="en-GB"/>
          </a:p>
        </p:txBody>
      </p:sp>
    </p:spTree>
    <p:extLst>
      <p:ext uri="{BB962C8B-B14F-4D97-AF65-F5344CB8AC3E}">
        <p14:creationId xmlns:p14="http://schemas.microsoft.com/office/powerpoint/2010/main" val="2352287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https://www.opencyclemap.org/docs/</a:t>
            </a:r>
          </a:p>
          <a:p>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12</a:t>
            </a:fld>
            <a:endParaRPr lang="en-GB"/>
          </a:p>
        </p:txBody>
      </p:sp>
    </p:spTree>
    <p:extLst>
      <p:ext uri="{BB962C8B-B14F-4D97-AF65-F5344CB8AC3E}">
        <p14:creationId xmlns:p14="http://schemas.microsoft.com/office/powerpoint/2010/main" val="3888559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hoto Title Slide - Style On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2FD3C38A-7ABD-475E-9E88-50A2FBDB15CF}"/>
              </a:ext>
            </a:extLst>
          </p:cNvPr>
          <p:cNvSpPr>
            <a:spLocks noGrp="1"/>
          </p:cNvSpPr>
          <p:nvPr>
            <p:ph type="pic" sz="quarter" idx="10"/>
          </p:nvPr>
        </p:nvSpPr>
        <p:spPr>
          <a:xfrm>
            <a:off x="4824512" y="-38250"/>
            <a:ext cx="4392000" cy="5220000"/>
          </a:xfrm>
          <a:prstGeom prst="rect">
            <a:avLst/>
          </a:prstGeom>
        </p:spPr>
        <p:txBody>
          <a:bodyPr/>
          <a:lstStyle>
            <a:lvl1pPr marL="0" indent="0">
              <a:buNone/>
              <a:defRPr sz="2000"/>
            </a:lvl1pPr>
          </a:lstStyle>
          <a:p>
            <a:r>
              <a:rPr lang="en-US" noProof="0" smtClean="0"/>
              <a:t>Click icon to add picture</a:t>
            </a:r>
            <a:endParaRPr lang="en-GB" noProof="0" dirty="0"/>
          </a:p>
        </p:txBody>
      </p:sp>
      <p:sp>
        <p:nvSpPr>
          <p:cNvPr id="4" name="Rectangle 3">
            <a:extLst>
              <a:ext uri="{FF2B5EF4-FFF2-40B4-BE49-F238E27FC236}">
                <a16:creationId xmlns:a16="http://schemas.microsoft.com/office/drawing/2014/main" xmlns="" id="{813310F2-386F-4409-BE43-494BAD11D569}"/>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7" noProof="0" dirty="0"/>
          </a:p>
        </p:txBody>
      </p:sp>
      <p:pic>
        <p:nvPicPr>
          <p:cNvPr id="9" name="Picture 8">
            <a:extLst>
              <a:ext uri="{FF2B5EF4-FFF2-40B4-BE49-F238E27FC236}">
                <a16:creationId xmlns:a16="http://schemas.microsoft.com/office/drawing/2014/main" xmlns="" id="{F5BA3519-CC5B-48A8-B9C2-E6621BC1DE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3580" y="4043071"/>
            <a:ext cx="1461600" cy="693749"/>
          </a:xfrm>
          <a:prstGeom prst="rect">
            <a:avLst/>
          </a:prstGeom>
        </p:spPr>
      </p:pic>
      <p:sp>
        <p:nvSpPr>
          <p:cNvPr id="13" name="Text Placeholder 12">
            <a:extLst>
              <a:ext uri="{FF2B5EF4-FFF2-40B4-BE49-F238E27FC236}">
                <a16:creationId xmlns:a16="http://schemas.microsoft.com/office/drawing/2014/main" xmlns="" id="{DCCCF3C0-D7BC-4491-BCC3-DC18E41C1C22}"/>
              </a:ext>
            </a:extLst>
          </p:cNvPr>
          <p:cNvSpPr>
            <a:spLocks noGrp="1"/>
          </p:cNvSpPr>
          <p:nvPr>
            <p:ph type="body" sz="quarter" idx="11" hasCustomPrompt="1"/>
          </p:nvPr>
        </p:nvSpPr>
        <p:spPr>
          <a:xfrm>
            <a:off x="803581" y="832650"/>
            <a:ext cx="3634979" cy="1595085"/>
          </a:xfrm>
          <a:prstGeom prst="rect">
            <a:avLst/>
          </a:prstGeom>
        </p:spPr>
        <p:txBody>
          <a:bodyPr lIns="0" tIns="0" rIns="0" bIns="0" anchor="b" anchorCtr="0"/>
          <a:lstStyle>
            <a:lvl1pPr marL="0" indent="0">
              <a:lnSpc>
                <a:spcPct val="100000"/>
              </a:lnSpc>
              <a:spcBef>
                <a:spcPts val="0"/>
              </a:spcBef>
              <a:buNone/>
              <a:defRPr sz="3500" b="1">
                <a:solidFill>
                  <a:schemeClr val="bg2"/>
                </a:solidFill>
                <a:latin typeface="+mj-lt"/>
              </a:defRPr>
            </a:lvl1pPr>
            <a:lvl2pPr marL="155536" indent="0">
              <a:lnSpc>
                <a:spcPts val="3900"/>
              </a:lnSpc>
              <a:spcBef>
                <a:spcPts val="0"/>
              </a:spcBef>
              <a:buNone/>
              <a:defRPr sz="3500" b="1">
                <a:solidFill>
                  <a:schemeClr val="bg2"/>
                </a:solidFill>
                <a:latin typeface="+mj-lt"/>
              </a:defRPr>
            </a:lvl2pPr>
            <a:lvl3pPr marL="311071" indent="0">
              <a:lnSpc>
                <a:spcPts val="3900"/>
              </a:lnSpc>
              <a:spcBef>
                <a:spcPts val="0"/>
              </a:spcBef>
              <a:buNone/>
              <a:defRPr sz="3500" b="1">
                <a:solidFill>
                  <a:schemeClr val="bg2"/>
                </a:solidFill>
                <a:latin typeface="+mj-lt"/>
              </a:defRPr>
            </a:lvl3pPr>
            <a:lvl4pPr marL="466607" indent="0">
              <a:lnSpc>
                <a:spcPts val="3900"/>
              </a:lnSpc>
              <a:spcBef>
                <a:spcPts val="0"/>
              </a:spcBef>
              <a:buNone/>
              <a:defRPr sz="3500" b="1">
                <a:solidFill>
                  <a:schemeClr val="bg2"/>
                </a:solidFill>
                <a:latin typeface="+mj-lt"/>
              </a:defRPr>
            </a:lvl4pPr>
            <a:lvl5pPr marL="622142"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23" name="Text Placeholder 22">
            <a:extLst>
              <a:ext uri="{FF2B5EF4-FFF2-40B4-BE49-F238E27FC236}">
                <a16:creationId xmlns:a16="http://schemas.microsoft.com/office/drawing/2014/main" xmlns="" id="{552FE706-365F-400B-BE44-CAB54B32E723}"/>
              </a:ext>
            </a:extLst>
          </p:cNvPr>
          <p:cNvSpPr>
            <a:spLocks noGrp="1"/>
          </p:cNvSpPr>
          <p:nvPr>
            <p:ph type="body" sz="quarter" idx="12" hasCustomPrompt="1"/>
          </p:nvPr>
        </p:nvSpPr>
        <p:spPr>
          <a:xfrm>
            <a:off x="803277" y="2571750"/>
            <a:ext cx="3635375" cy="792088"/>
          </a:xfrm>
          <a:prstGeom prst="rect">
            <a:avLst/>
          </a:prstGeom>
        </p:spPr>
        <p:txBody>
          <a:bodyPr lIns="0" tIns="0" rIns="0" bIns="0"/>
          <a:lstStyle>
            <a:lvl1pPr marL="0" indent="0">
              <a:lnSpc>
                <a:spcPct val="100000"/>
              </a:lnSpc>
              <a:spcBef>
                <a:spcPts val="0"/>
              </a:spcBef>
              <a:buNone/>
              <a:defRPr sz="1400" b="1">
                <a:solidFill>
                  <a:schemeClr val="bg2"/>
                </a:solidFill>
                <a:latin typeface="+mj-lt"/>
              </a:defRPr>
            </a:lvl1pPr>
            <a:lvl2pPr marL="155536" indent="0">
              <a:lnSpc>
                <a:spcPts val="2000"/>
              </a:lnSpc>
              <a:spcBef>
                <a:spcPts val="0"/>
              </a:spcBef>
              <a:buNone/>
              <a:defRPr sz="1400" b="1">
                <a:solidFill>
                  <a:schemeClr val="bg2"/>
                </a:solidFill>
                <a:latin typeface="+mj-lt"/>
              </a:defRPr>
            </a:lvl2pPr>
            <a:lvl3pPr marL="311071" indent="0">
              <a:lnSpc>
                <a:spcPts val="2000"/>
              </a:lnSpc>
              <a:spcBef>
                <a:spcPts val="0"/>
              </a:spcBef>
              <a:buNone/>
              <a:defRPr sz="1400" b="1">
                <a:solidFill>
                  <a:schemeClr val="bg2"/>
                </a:solidFill>
                <a:latin typeface="+mj-lt"/>
              </a:defRPr>
            </a:lvl3pPr>
            <a:lvl4pPr marL="466607" indent="0">
              <a:lnSpc>
                <a:spcPts val="2000"/>
              </a:lnSpc>
              <a:spcBef>
                <a:spcPts val="0"/>
              </a:spcBef>
              <a:buNone/>
              <a:defRPr sz="1400" b="1">
                <a:solidFill>
                  <a:schemeClr val="bg2"/>
                </a:solidFill>
                <a:latin typeface="+mj-lt"/>
              </a:defRPr>
            </a:lvl4pPr>
            <a:lvl5pPr marL="622142" indent="0">
              <a:lnSpc>
                <a:spcPts val="2000"/>
              </a:lnSpc>
              <a:spcBef>
                <a:spcPts val="0"/>
              </a:spcBef>
              <a:buNone/>
              <a:defRPr sz="1400" b="1">
                <a:solidFill>
                  <a:schemeClr val="bg2"/>
                </a:solidFill>
                <a:latin typeface="+mj-lt"/>
              </a:defRPr>
            </a:lvl5pPr>
          </a:lstStyle>
          <a:p>
            <a:pPr lvl="0"/>
            <a:r>
              <a:rPr lang="en-GB" noProof="0" dirty="0" smtClean="0"/>
              <a:t>Subtitle over up to three lines. </a:t>
            </a:r>
            <a:endParaRPr lang="en-GB" noProof="0"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Phot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7" noProof="0" dirty="0"/>
          </a:p>
        </p:txBody>
      </p:sp>
      <p:sp>
        <p:nvSpPr>
          <p:cNvPr id="5" name="Text Placeholder 4">
            <a:extLst>
              <a:ext uri="{FF2B5EF4-FFF2-40B4-BE49-F238E27FC236}">
                <a16:creationId xmlns:a16="http://schemas.microsoft.com/office/drawing/2014/main" xmlns="" id="{417B70D6-EBB2-4AC7-BC7A-C4AAF0E2D870}"/>
              </a:ext>
            </a:extLst>
          </p:cNvPr>
          <p:cNvSpPr>
            <a:spLocks noGrp="1"/>
          </p:cNvSpPr>
          <p:nvPr>
            <p:ph type="body" sz="quarter" idx="10" hasCustomPrompt="1"/>
          </p:nvPr>
        </p:nvSpPr>
        <p:spPr>
          <a:xfrm>
            <a:off x="792000" y="557795"/>
            <a:ext cx="5616000" cy="396000"/>
          </a:xfrm>
          <a:prstGeom prst="rect">
            <a:avLst/>
          </a:prstGeom>
        </p:spPr>
        <p:txBody>
          <a:bodyPr lIns="0" tIns="0" rIns="0" bIns="0" anchor="b" anchorCtr="0"/>
          <a:lstStyle>
            <a:lvl1pPr marL="0" indent="0">
              <a:buNone/>
              <a:defRPr sz="2600" b="1">
                <a:solidFill>
                  <a:schemeClr val="accent2"/>
                </a:solidFill>
                <a:latin typeface="+mj-lt"/>
              </a:defRPr>
            </a:lvl1pPr>
            <a:lvl2pPr marL="155536" indent="0">
              <a:buNone/>
              <a:defRPr sz="2600" b="1">
                <a:solidFill>
                  <a:schemeClr val="accent2"/>
                </a:solidFill>
                <a:latin typeface="+mj-lt"/>
              </a:defRPr>
            </a:lvl2pPr>
            <a:lvl3pPr marL="311071" indent="0">
              <a:buNone/>
              <a:defRPr sz="2600" b="1">
                <a:solidFill>
                  <a:schemeClr val="accent2"/>
                </a:solidFill>
                <a:latin typeface="+mj-lt"/>
              </a:defRPr>
            </a:lvl3pPr>
            <a:lvl4pPr marL="466607" indent="0">
              <a:buNone/>
              <a:defRPr sz="2600" b="1">
                <a:solidFill>
                  <a:schemeClr val="accent2"/>
                </a:solidFill>
                <a:latin typeface="+mj-lt"/>
              </a:defRPr>
            </a:lvl4pPr>
            <a:lvl5pPr marL="622142" indent="0">
              <a:buNone/>
              <a:defRPr sz="2600" b="1">
                <a:solidFill>
                  <a:schemeClr val="accent2"/>
                </a:solidFill>
                <a:latin typeface="+mj-lt"/>
              </a:defRPr>
            </a:lvl5pPr>
          </a:lstStyle>
          <a:p>
            <a:pPr lvl="0"/>
            <a:r>
              <a:rPr lang="en-GB" noProof="0" dirty="0" smtClean="0"/>
              <a:t>One-line heading</a:t>
            </a:r>
            <a:endParaRPr lang="en-GB" noProof="0" dirty="0"/>
          </a:p>
        </p:txBody>
      </p:sp>
      <p:sp>
        <p:nvSpPr>
          <p:cNvPr id="7" name="Text Placeholder 6">
            <a:extLst>
              <a:ext uri="{FF2B5EF4-FFF2-40B4-BE49-F238E27FC236}">
                <a16:creationId xmlns:a16="http://schemas.microsoft.com/office/drawing/2014/main" xmlns="" id="{28FECC0D-3B81-4BFB-83D8-C5A4A2D93AB2}"/>
              </a:ext>
            </a:extLst>
          </p:cNvPr>
          <p:cNvSpPr>
            <a:spLocks noGrp="1"/>
          </p:cNvSpPr>
          <p:nvPr>
            <p:ph type="body" sz="quarter" idx="11"/>
          </p:nvPr>
        </p:nvSpPr>
        <p:spPr>
          <a:xfrm>
            <a:off x="792002" y="1296001"/>
            <a:ext cx="4716103" cy="2931513"/>
          </a:xfrm>
          <a:prstGeom prst="rect">
            <a:avLst/>
          </a:prstGeom>
        </p:spPr>
        <p:txBody>
          <a:bodyPr lIns="0" tIns="0" rIns="0" bIns="0"/>
          <a:lstStyle>
            <a:lvl1pPr marL="0" indent="0">
              <a:lnSpc>
                <a:spcPct val="100000"/>
              </a:lnSpc>
              <a:spcBef>
                <a:spcPts val="0"/>
              </a:spcBef>
              <a:spcAft>
                <a:spcPts val="1200"/>
              </a:spcAft>
              <a:buNone/>
              <a:defRPr sz="1700"/>
            </a:lvl1pPr>
            <a:lvl2pPr marL="155536" indent="0">
              <a:lnSpc>
                <a:spcPct val="100000"/>
              </a:lnSpc>
              <a:spcBef>
                <a:spcPts val="0"/>
              </a:spcBef>
              <a:spcAft>
                <a:spcPts val="1200"/>
              </a:spcAft>
              <a:buNone/>
              <a:defRPr sz="1700"/>
            </a:lvl2pPr>
            <a:lvl3pPr marL="311071" indent="0">
              <a:lnSpc>
                <a:spcPct val="100000"/>
              </a:lnSpc>
              <a:spcBef>
                <a:spcPts val="0"/>
              </a:spcBef>
              <a:spcAft>
                <a:spcPts val="1200"/>
              </a:spcAft>
              <a:buNone/>
              <a:defRPr sz="1700"/>
            </a:lvl3pPr>
            <a:lvl4pPr marL="466607" indent="0">
              <a:lnSpc>
                <a:spcPct val="100000"/>
              </a:lnSpc>
              <a:spcBef>
                <a:spcPts val="0"/>
              </a:spcBef>
              <a:spcAft>
                <a:spcPts val="1200"/>
              </a:spcAft>
              <a:buNone/>
              <a:defRPr sz="1700"/>
            </a:lvl4pPr>
            <a:lvl5pPr marL="622142" indent="0">
              <a:lnSpc>
                <a:spcPct val="100000"/>
              </a:lnSpc>
              <a:spcBef>
                <a:spcPts val="0"/>
              </a:spcBef>
              <a:spcAft>
                <a:spcPts val="1200"/>
              </a:spcAft>
              <a:buNone/>
              <a:defRPr sz="17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ext Placeholder 8">
            <a:extLst>
              <a:ext uri="{FF2B5EF4-FFF2-40B4-BE49-F238E27FC236}">
                <a16:creationId xmlns:a16="http://schemas.microsoft.com/office/drawing/2014/main" xmlns="" id="{F3674A5E-8A96-419B-AC24-54C225A06C3F}"/>
              </a:ext>
            </a:extLst>
          </p:cNvPr>
          <p:cNvSpPr>
            <a:spLocks noGrp="1"/>
          </p:cNvSpPr>
          <p:nvPr>
            <p:ph type="body" sz="quarter" idx="12" hasCustomPrompt="1"/>
          </p:nvPr>
        </p:nvSpPr>
        <p:spPr>
          <a:xfrm>
            <a:off x="792164" y="4626000"/>
            <a:ext cx="5615837" cy="177998"/>
          </a:xfrm>
          <a:prstGeom prst="rect">
            <a:avLst/>
          </a:prstGeom>
        </p:spPr>
        <p:txBody>
          <a:bodyPr lIns="0" tIns="0" rIns="0" bIns="0"/>
          <a:lstStyle>
            <a:lvl1pPr marL="0" indent="0">
              <a:buNone/>
              <a:defRPr sz="800"/>
            </a:lvl1pPr>
            <a:lvl2pPr marL="155536" indent="0">
              <a:buNone/>
              <a:defRPr sz="800"/>
            </a:lvl2pPr>
            <a:lvl3pPr marL="311071" indent="0">
              <a:buNone/>
              <a:defRPr sz="800"/>
            </a:lvl3pPr>
            <a:lvl4pPr marL="466607" indent="0">
              <a:buNone/>
              <a:defRPr sz="800"/>
            </a:lvl4pPr>
            <a:lvl5pPr marL="622142"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13" name="TextBox 12">
            <a:extLst>
              <a:ext uri="{FF2B5EF4-FFF2-40B4-BE49-F238E27FC236}">
                <a16:creationId xmlns:a16="http://schemas.microsoft.com/office/drawing/2014/main" xmlns="" id="{D2BA947C-7883-4EB8-AB90-C72661E57D62}"/>
              </a:ext>
            </a:extLst>
          </p:cNvPr>
          <p:cNvSpPr txBox="1"/>
          <p:nvPr userDrawn="1"/>
        </p:nvSpPr>
        <p:spPr>
          <a:xfrm>
            <a:off x="8028384" y="4510201"/>
            <a:ext cx="719616" cy="293798"/>
          </a:xfrm>
          <a:prstGeom prst="rect">
            <a:avLst/>
          </a:prstGeom>
          <a:noFill/>
        </p:spPr>
        <p:txBody>
          <a:bodyPr wrap="square" rtlCol="0" anchor="b">
            <a:spAutoFit/>
          </a:bodyPr>
          <a:lstStyle/>
          <a:p>
            <a:pPr algn="r"/>
            <a:fld id="{BE2A2A16-73DD-4B23-8068-A2F2CED2582B}" type="slidenum">
              <a:rPr lang="en-GB" sz="1309" b="1" noProof="0" smtClean="0">
                <a:solidFill>
                  <a:schemeClr val="accent2"/>
                </a:solidFill>
              </a:rPr>
              <a:pPr algn="r"/>
              <a:t>‹#›</a:t>
            </a:fld>
            <a:endParaRPr lang="en-GB" sz="1309" b="1" noProof="0" dirty="0">
              <a:solidFill>
                <a:schemeClr val="accent2"/>
              </a:solidFill>
            </a:endParaRPr>
          </a:p>
        </p:txBody>
      </p:sp>
      <p:sp>
        <p:nvSpPr>
          <p:cNvPr id="4" name="Picture Placeholder 3">
            <a:extLst>
              <a:ext uri="{FF2B5EF4-FFF2-40B4-BE49-F238E27FC236}">
                <a16:creationId xmlns:a16="http://schemas.microsoft.com/office/drawing/2014/main" xmlns="" id="{F34AB4BF-3AE7-47AE-801A-13332C297EF7}"/>
              </a:ext>
            </a:extLst>
          </p:cNvPr>
          <p:cNvSpPr>
            <a:spLocks noGrp="1"/>
          </p:cNvSpPr>
          <p:nvPr>
            <p:ph type="pic" sz="quarter" idx="13"/>
          </p:nvPr>
        </p:nvSpPr>
        <p:spPr>
          <a:xfrm>
            <a:off x="5796137" y="1295402"/>
            <a:ext cx="2952577" cy="2688901"/>
          </a:xfrm>
          <a:prstGeom prst="rect">
            <a:avLst/>
          </a:prstGeom>
        </p:spPr>
        <p:txBody>
          <a:bodyPr/>
          <a:lstStyle>
            <a:lvl1pPr marL="0" indent="0">
              <a:buNone/>
              <a:defRPr/>
            </a:lvl1pPr>
          </a:lstStyle>
          <a:p>
            <a:r>
              <a:rPr lang="en-US" noProof="0" smtClean="0"/>
              <a:t>Click icon to add picture</a:t>
            </a:r>
            <a:endParaRPr lang="en-GB" noProof="0" dirty="0"/>
          </a:p>
        </p:txBody>
      </p:sp>
      <p:sp>
        <p:nvSpPr>
          <p:cNvPr id="10" name="Text Placeholder 6">
            <a:extLst>
              <a:ext uri="{FF2B5EF4-FFF2-40B4-BE49-F238E27FC236}">
                <a16:creationId xmlns:a16="http://schemas.microsoft.com/office/drawing/2014/main" xmlns="" id="{16F4762E-9230-41DE-A5BD-F193CB0DBCCA}"/>
              </a:ext>
            </a:extLst>
          </p:cNvPr>
          <p:cNvSpPr>
            <a:spLocks noGrp="1"/>
          </p:cNvSpPr>
          <p:nvPr>
            <p:ph type="body" sz="quarter" idx="18" hasCustomPrompt="1"/>
          </p:nvPr>
        </p:nvSpPr>
        <p:spPr>
          <a:xfrm>
            <a:off x="5796136" y="4166345"/>
            <a:ext cx="2951864" cy="277615"/>
          </a:xfrm>
          <a:prstGeom prst="rect">
            <a:avLst/>
          </a:prstGeom>
        </p:spPr>
        <p:txBody>
          <a:bodyPr lIns="0" tIns="0" rIns="0" bIns="0"/>
          <a:lstStyle>
            <a:lvl1pPr marL="0" indent="0">
              <a:lnSpc>
                <a:spcPts val="2100"/>
              </a:lnSpc>
              <a:spcBef>
                <a:spcPts val="0"/>
              </a:spcBef>
              <a:spcAft>
                <a:spcPts val="1200"/>
              </a:spcAft>
              <a:buNone/>
              <a:defRPr sz="1200" b="0" baseline="0">
                <a:solidFill>
                  <a:schemeClr val="accent3"/>
                </a:solidFill>
              </a:defRPr>
            </a:lvl1pPr>
            <a:lvl2pPr marL="155536" indent="0">
              <a:lnSpc>
                <a:spcPts val="2100"/>
              </a:lnSpc>
              <a:spcBef>
                <a:spcPts val="0"/>
              </a:spcBef>
              <a:spcAft>
                <a:spcPts val="1200"/>
              </a:spcAft>
              <a:buNone/>
              <a:defRPr sz="1700" b="1">
                <a:solidFill>
                  <a:schemeClr val="accent2"/>
                </a:solidFill>
              </a:defRPr>
            </a:lvl2pPr>
            <a:lvl3pPr marL="311071" indent="0">
              <a:lnSpc>
                <a:spcPts val="2100"/>
              </a:lnSpc>
              <a:spcBef>
                <a:spcPts val="0"/>
              </a:spcBef>
              <a:spcAft>
                <a:spcPts val="1200"/>
              </a:spcAft>
              <a:buNone/>
              <a:defRPr sz="1700" b="1">
                <a:solidFill>
                  <a:schemeClr val="accent2"/>
                </a:solidFill>
              </a:defRPr>
            </a:lvl3pPr>
            <a:lvl4pPr marL="466607" indent="0">
              <a:lnSpc>
                <a:spcPts val="2100"/>
              </a:lnSpc>
              <a:spcBef>
                <a:spcPts val="0"/>
              </a:spcBef>
              <a:spcAft>
                <a:spcPts val="1200"/>
              </a:spcAft>
              <a:buNone/>
              <a:defRPr sz="1700" b="1">
                <a:solidFill>
                  <a:schemeClr val="accent2"/>
                </a:solidFill>
              </a:defRPr>
            </a:lvl4pPr>
            <a:lvl5pPr marL="622142" indent="0">
              <a:lnSpc>
                <a:spcPts val="2100"/>
              </a:lnSpc>
              <a:spcBef>
                <a:spcPts val="0"/>
              </a:spcBef>
              <a:spcAft>
                <a:spcPts val="1200"/>
              </a:spcAft>
              <a:buNone/>
              <a:defRPr sz="1700" b="1">
                <a:solidFill>
                  <a:schemeClr val="accent2"/>
                </a:solidFill>
              </a:defRPr>
            </a:lvl5pPr>
          </a:lstStyle>
          <a:p>
            <a:pPr lvl="0"/>
            <a:r>
              <a:rPr lang="en-GB" noProof="0" dirty="0" smtClean="0"/>
              <a:t>Caption or credit</a:t>
            </a:r>
            <a:endParaRPr lang="en-GB" noProof="0" dirty="0"/>
          </a:p>
        </p:txBody>
      </p:sp>
      <p:pic>
        <p:nvPicPr>
          <p:cNvPr id="12" name="Picture 11">
            <a:extLst>
              <a:ext uri="{FF2B5EF4-FFF2-40B4-BE49-F238E27FC236}">
                <a16:creationId xmlns:a16="http://schemas.microsoft.com/office/drawing/2014/main" xmlns="" id="{67ECBE77-1ADB-4651-A1CB-98D943838A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24328" y="411510"/>
            <a:ext cx="1223672" cy="536008"/>
          </a:xfrm>
          <a:prstGeom prst="rect">
            <a:avLst/>
          </a:prstGeom>
        </p:spPr>
      </p:pic>
    </p:spTree>
    <p:extLst>
      <p:ext uri="{BB962C8B-B14F-4D97-AF65-F5344CB8AC3E}">
        <p14:creationId xmlns:p14="http://schemas.microsoft.com/office/powerpoint/2010/main" val="412645532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7" noProof="0" dirty="0"/>
          </a:p>
        </p:txBody>
      </p:sp>
      <p:sp>
        <p:nvSpPr>
          <p:cNvPr id="9" name="Text Placeholder 8">
            <a:extLst>
              <a:ext uri="{FF2B5EF4-FFF2-40B4-BE49-F238E27FC236}">
                <a16:creationId xmlns:a16="http://schemas.microsoft.com/office/drawing/2014/main" xmlns="" id="{F3674A5E-8A96-419B-AC24-54C225A06C3F}"/>
              </a:ext>
            </a:extLst>
          </p:cNvPr>
          <p:cNvSpPr>
            <a:spLocks noGrp="1"/>
          </p:cNvSpPr>
          <p:nvPr>
            <p:ph type="body" sz="quarter" idx="12" hasCustomPrompt="1"/>
          </p:nvPr>
        </p:nvSpPr>
        <p:spPr>
          <a:xfrm>
            <a:off x="792164" y="4626000"/>
            <a:ext cx="5615837" cy="177998"/>
          </a:xfrm>
          <a:prstGeom prst="rect">
            <a:avLst/>
          </a:prstGeom>
        </p:spPr>
        <p:txBody>
          <a:bodyPr lIns="0" tIns="0" rIns="0" bIns="0"/>
          <a:lstStyle>
            <a:lvl1pPr marL="0" indent="0">
              <a:buNone/>
              <a:defRPr sz="800"/>
            </a:lvl1pPr>
            <a:lvl2pPr marL="155536" indent="0">
              <a:buNone/>
              <a:defRPr sz="800"/>
            </a:lvl2pPr>
            <a:lvl3pPr marL="311071" indent="0">
              <a:buNone/>
              <a:defRPr sz="800"/>
            </a:lvl3pPr>
            <a:lvl4pPr marL="466607" indent="0">
              <a:buNone/>
              <a:defRPr sz="800"/>
            </a:lvl4pPr>
            <a:lvl5pPr marL="622142"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13" name="TextBox 12">
            <a:extLst>
              <a:ext uri="{FF2B5EF4-FFF2-40B4-BE49-F238E27FC236}">
                <a16:creationId xmlns:a16="http://schemas.microsoft.com/office/drawing/2014/main" xmlns="" id="{D2BA947C-7883-4EB8-AB90-C72661E57D62}"/>
              </a:ext>
            </a:extLst>
          </p:cNvPr>
          <p:cNvSpPr txBox="1"/>
          <p:nvPr userDrawn="1"/>
        </p:nvSpPr>
        <p:spPr>
          <a:xfrm>
            <a:off x="8028384" y="4510201"/>
            <a:ext cx="719616" cy="293798"/>
          </a:xfrm>
          <a:prstGeom prst="rect">
            <a:avLst/>
          </a:prstGeom>
          <a:noFill/>
        </p:spPr>
        <p:txBody>
          <a:bodyPr wrap="square" rtlCol="0" anchor="b">
            <a:spAutoFit/>
          </a:bodyPr>
          <a:lstStyle/>
          <a:p>
            <a:pPr algn="r"/>
            <a:fld id="{BE2A2A16-73DD-4B23-8068-A2F2CED2582B}" type="slidenum">
              <a:rPr lang="en-GB" sz="1309" b="1" noProof="0" smtClean="0">
                <a:solidFill>
                  <a:schemeClr val="accent2"/>
                </a:solidFill>
              </a:rPr>
              <a:pPr algn="r"/>
              <a:t>‹#›</a:t>
            </a:fld>
            <a:endParaRPr lang="en-GB" sz="1309" b="1" noProof="0" dirty="0">
              <a:solidFill>
                <a:schemeClr val="accent2"/>
              </a:solidFill>
            </a:endParaRPr>
          </a:p>
        </p:txBody>
      </p:sp>
      <p:sp>
        <p:nvSpPr>
          <p:cNvPr id="4" name="Table Placeholder 3">
            <a:extLst>
              <a:ext uri="{FF2B5EF4-FFF2-40B4-BE49-F238E27FC236}">
                <a16:creationId xmlns:a16="http://schemas.microsoft.com/office/drawing/2014/main" xmlns="" id="{3EF331FA-3290-4F13-B48A-6B4BA15FA35C}"/>
              </a:ext>
            </a:extLst>
          </p:cNvPr>
          <p:cNvSpPr>
            <a:spLocks noGrp="1"/>
          </p:cNvSpPr>
          <p:nvPr>
            <p:ph type="tbl" sz="quarter" idx="13"/>
          </p:nvPr>
        </p:nvSpPr>
        <p:spPr>
          <a:xfrm>
            <a:off x="792164" y="1295402"/>
            <a:ext cx="7955837" cy="2932113"/>
          </a:xfrm>
          <a:prstGeom prst="rect">
            <a:avLst/>
          </a:prstGeom>
        </p:spPr>
        <p:txBody>
          <a:bodyPr lIns="0" tIns="0" rIns="0" bIns="0"/>
          <a:lstStyle>
            <a:lvl1pPr marL="0" indent="0">
              <a:buNone/>
              <a:defRPr sz="1600"/>
            </a:lvl1pPr>
          </a:lstStyle>
          <a:p>
            <a:r>
              <a:rPr lang="en-US" noProof="0" smtClean="0"/>
              <a:t>Click icon to add table</a:t>
            </a:r>
            <a:endParaRPr lang="en-GB" noProof="0" dirty="0"/>
          </a:p>
        </p:txBody>
      </p:sp>
      <p:sp>
        <p:nvSpPr>
          <p:cNvPr id="11" name="Text Placeholder 4">
            <a:extLst>
              <a:ext uri="{FF2B5EF4-FFF2-40B4-BE49-F238E27FC236}">
                <a16:creationId xmlns:a16="http://schemas.microsoft.com/office/drawing/2014/main" xmlns="" id="{0D1D2505-7FB8-49CC-9369-0D5426E8CCD9}"/>
              </a:ext>
            </a:extLst>
          </p:cNvPr>
          <p:cNvSpPr>
            <a:spLocks noGrp="1"/>
          </p:cNvSpPr>
          <p:nvPr>
            <p:ph type="body" sz="quarter" idx="10" hasCustomPrompt="1"/>
          </p:nvPr>
        </p:nvSpPr>
        <p:spPr>
          <a:xfrm>
            <a:off x="792000" y="557795"/>
            <a:ext cx="5616000" cy="396000"/>
          </a:xfrm>
          <a:prstGeom prst="rect">
            <a:avLst/>
          </a:prstGeom>
        </p:spPr>
        <p:txBody>
          <a:bodyPr lIns="0" tIns="0" rIns="0" bIns="0" anchor="b" anchorCtr="0"/>
          <a:lstStyle>
            <a:lvl1pPr marL="0" indent="0">
              <a:buNone/>
              <a:defRPr sz="2600" b="1">
                <a:solidFill>
                  <a:schemeClr val="accent2"/>
                </a:solidFill>
                <a:latin typeface="+mj-lt"/>
              </a:defRPr>
            </a:lvl1pPr>
            <a:lvl2pPr marL="155536" indent="0">
              <a:buNone/>
              <a:defRPr sz="2600" b="1">
                <a:solidFill>
                  <a:schemeClr val="accent2"/>
                </a:solidFill>
                <a:latin typeface="+mj-lt"/>
              </a:defRPr>
            </a:lvl2pPr>
            <a:lvl3pPr marL="311071" indent="0">
              <a:buNone/>
              <a:defRPr sz="2600" b="1">
                <a:solidFill>
                  <a:schemeClr val="accent2"/>
                </a:solidFill>
                <a:latin typeface="+mj-lt"/>
              </a:defRPr>
            </a:lvl3pPr>
            <a:lvl4pPr marL="466607" indent="0">
              <a:buNone/>
              <a:defRPr sz="2600" b="1">
                <a:solidFill>
                  <a:schemeClr val="accent2"/>
                </a:solidFill>
                <a:latin typeface="+mj-lt"/>
              </a:defRPr>
            </a:lvl4pPr>
            <a:lvl5pPr marL="622142" indent="0">
              <a:buNone/>
              <a:defRPr sz="2600" b="1">
                <a:solidFill>
                  <a:schemeClr val="accent2"/>
                </a:solidFill>
                <a:latin typeface="+mj-lt"/>
              </a:defRPr>
            </a:lvl5pPr>
          </a:lstStyle>
          <a:p>
            <a:pPr lvl="0"/>
            <a:r>
              <a:rPr lang="en-GB" noProof="0" dirty="0" smtClean="0"/>
              <a:t>One-line heading</a:t>
            </a:r>
            <a:endParaRPr lang="en-GB" noProof="0" dirty="0"/>
          </a:p>
        </p:txBody>
      </p:sp>
      <p:pic>
        <p:nvPicPr>
          <p:cNvPr id="8" name="Picture 7">
            <a:extLst>
              <a:ext uri="{FF2B5EF4-FFF2-40B4-BE49-F238E27FC236}">
                <a16:creationId xmlns:a16="http://schemas.microsoft.com/office/drawing/2014/main" xmlns="" id="{319CF09E-034D-42C6-9854-007561336CC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24328" y="411510"/>
            <a:ext cx="1223672" cy="536008"/>
          </a:xfrm>
          <a:prstGeom prst="rect">
            <a:avLst/>
          </a:prstGeom>
        </p:spPr>
      </p:pic>
    </p:spTree>
    <p:extLst>
      <p:ext uri="{BB962C8B-B14F-4D97-AF65-F5344CB8AC3E}">
        <p14:creationId xmlns:p14="http://schemas.microsoft.com/office/powerpoint/2010/main" val="68672589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7" noProof="0" dirty="0"/>
          </a:p>
        </p:txBody>
      </p:sp>
      <p:sp>
        <p:nvSpPr>
          <p:cNvPr id="9" name="Text Placeholder 8">
            <a:extLst>
              <a:ext uri="{FF2B5EF4-FFF2-40B4-BE49-F238E27FC236}">
                <a16:creationId xmlns:a16="http://schemas.microsoft.com/office/drawing/2014/main" xmlns="" id="{F3674A5E-8A96-419B-AC24-54C225A06C3F}"/>
              </a:ext>
            </a:extLst>
          </p:cNvPr>
          <p:cNvSpPr>
            <a:spLocks noGrp="1"/>
          </p:cNvSpPr>
          <p:nvPr>
            <p:ph type="body" sz="quarter" idx="12" hasCustomPrompt="1"/>
          </p:nvPr>
        </p:nvSpPr>
        <p:spPr>
          <a:xfrm>
            <a:off x="792164" y="4626000"/>
            <a:ext cx="5615837" cy="177998"/>
          </a:xfrm>
          <a:prstGeom prst="rect">
            <a:avLst/>
          </a:prstGeom>
        </p:spPr>
        <p:txBody>
          <a:bodyPr lIns="0" tIns="0" rIns="0" bIns="0"/>
          <a:lstStyle>
            <a:lvl1pPr marL="0" indent="0">
              <a:buNone/>
              <a:defRPr sz="800"/>
            </a:lvl1pPr>
            <a:lvl2pPr marL="155536" indent="0">
              <a:buNone/>
              <a:defRPr sz="800"/>
            </a:lvl2pPr>
            <a:lvl3pPr marL="311071" indent="0">
              <a:buNone/>
              <a:defRPr sz="800"/>
            </a:lvl3pPr>
            <a:lvl4pPr marL="466607" indent="0">
              <a:buNone/>
              <a:defRPr sz="800"/>
            </a:lvl4pPr>
            <a:lvl5pPr marL="622142"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13" name="TextBox 12">
            <a:extLst>
              <a:ext uri="{FF2B5EF4-FFF2-40B4-BE49-F238E27FC236}">
                <a16:creationId xmlns:a16="http://schemas.microsoft.com/office/drawing/2014/main" xmlns="" id="{D2BA947C-7883-4EB8-AB90-C72661E57D62}"/>
              </a:ext>
            </a:extLst>
          </p:cNvPr>
          <p:cNvSpPr txBox="1"/>
          <p:nvPr userDrawn="1"/>
        </p:nvSpPr>
        <p:spPr>
          <a:xfrm>
            <a:off x="8028384" y="4510201"/>
            <a:ext cx="719616" cy="293798"/>
          </a:xfrm>
          <a:prstGeom prst="rect">
            <a:avLst/>
          </a:prstGeom>
          <a:noFill/>
        </p:spPr>
        <p:txBody>
          <a:bodyPr wrap="square" rtlCol="0" anchor="b">
            <a:spAutoFit/>
          </a:bodyPr>
          <a:lstStyle/>
          <a:p>
            <a:pPr algn="r"/>
            <a:fld id="{BE2A2A16-73DD-4B23-8068-A2F2CED2582B}" type="slidenum">
              <a:rPr lang="en-GB" sz="1309" b="1" noProof="0" smtClean="0">
                <a:solidFill>
                  <a:schemeClr val="accent2"/>
                </a:solidFill>
              </a:rPr>
              <a:pPr algn="r"/>
              <a:t>‹#›</a:t>
            </a:fld>
            <a:endParaRPr lang="en-GB" sz="1309" b="1" noProof="0" dirty="0">
              <a:solidFill>
                <a:schemeClr val="accent2"/>
              </a:solidFill>
            </a:endParaRPr>
          </a:p>
        </p:txBody>
      </p:sp>
      <p:sp>
        <p:nvSpPr>
          <p:cNvPr id="14" name="Text Placeholder 6">
            <a:extLst>
              <a:ext uri="{FF2B5EF4-FFF2-40B4-BE49-F238E27FC236}">
                <a16:creationId xmlns:a16="http://schemas.microsoft.com/office/drawing/2014/main" xmlns="" id="{D9DFFB0D-56F2-4EAA-9A87-4B957505158E}"/>
              </a:ext>
            </a:extLst>
          </p:cNvPr>
          <p:cNvSpPr>
            <a:spLocks noGrp="1"/>
          </p:cNvSpPr>
          <p:nvPr>
            <p:ph type="body" sz="quarter" idx="11"/>
          </p:nvPr>
        </p:nvSpPr>
        <p:spPr>
          <a:xfrm>
            <a:off x="792000" y="1296001"/>
            <a:ext cx="7956000" cy="2931513"/>
          </a:xfrm>
          <a:prstGeom prst="rect">
            <a:avLst/>
          </a:prstGeom>
        </p:spPr>
        <p:txBody>
          <a:bodyPr lIns="0" tIns="0" rIns="0" bIns="0"/>
          <a:lstStyle>
            <a:lvl1pPr marL="285744" indent="-285744">
              <a:lnSpc>
                <a:spcPct val="100000"/>
              </a:lnSpc>
              <a:spcBef>
                <a:spcPts val="0"/>
              </a:spcBef>
              <a:spcAft>
                <a:spcPts val="1200"/>
              </a:spcAft>
              <a:buClr>
                <a:schemeClr val="accent2"/>
              </a:buClr>
              <a:buFont typeface="Arial Black" panose="020B0A04020102020204" pitchFamily="34" charset="0"/>
              <a:buChar char="–"/>
              <a:defRPr sz="1700" b="1"/>
            </a:lvl1pPr>
            <a:lvl2pPr marL="441280" indent="-285744">
              <a:lnSpc>
                <a:spcPct val="100000"/>
              </a:lnSpc>
              <a:spcBef>
                <a:spcPts val="0"/>
              </a:spcBef>
              <a:spcAft>
                <a:spcPts val="1200"/>
              </a:spcAft>
              <a:buClr>
                <a:schemeClr val="accent2"/>
              </a:buClr>
              <a:buFont typeface="Arial Black" panose="020B0A04020102020204" pitchFamily="34" charset="0"/>
              <a:buChar char="–"/>
              <a:defRPr sz="1700" b="1"/>
            </a:lvl2pPr>
            <a:lvl3pPr marL="596814" indent="-285744">
              <a:lnSpc>
                <a:spcPct val="100000"/>
              </a:lnSpc>
              <a:spcBef>
                <a:spcPts val="0"/>
              </a:spcBef>
              <a:spcAft>
                <a:spcPts val="1200"/>
              </a:spcAft>
              <a:buClr>
                <a:schemeClr val="accent2"/>
              </a:buClr>
              <a:buFont typeface="Arial Black" panose="020B0A04020102020204" pitchFamily="34" charset="0"/>
              <a:buChar char="–"/>
              <a:defRPr sz="1700" b="1"/>
            </a:lvl3pPr>
            <a:lvl4pPr marL="752349" indent="-285744">
              <a:lnSpc>
                <a:spcPct val="100000"/>
              </a:lnSpc>
              <a:spcBef>
                <a:spcPts val="0"/>
              </a:spcBef>
              <a:spcAft>
                <a:spcPts val="1200"/>
              </a:spcAft>
              <a:buClr>
                <a:schemeClr val="accent2"/>
              </a:buClr>
              <a:buFont typeface="Arial Black" panose="020B0A04020102020204" pitchFamily="34" charset="0"/>
              <a:buChar char="–"/>
              <a:defRPr sz="1700" b="1"/>
            </a:lvl4pPr>
            <a:lvl5pPr marL="907884" indent="-285744">
              <a:lnSpc>
                <a:spcPct val="100000"/>
              </a:lnSpc>
              <a:spcBef>
                <a:spcPts val="0"/>
              </a:spcBef>
              <a:spcAft>
                <a:spcPts val="1200"/>
              </a:spcAft>
              <a:buClr>
                <a:schemeClr val="accent2"/>
              </a:buClr>
              <a:buFont typeface="Arial Black" panose="020B0A04020102020204" pitchFamily="34" charset="0"/>
              <a:buChar char="–"/>
              <a:defRPr sz="1700" b="1"/>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Text Placeholder 4">
            <a:extLst>
              <a:ext uri="{FF2B5EF4-FFF2-40B4-BE49-F238E27FC236}">
                <a16:creationId xmlns:a16="http://schemas.microsoft.com/office/drawing/2014/main" xmlns="" id="{8CE3D723-BCE7-4BD8-9335-C4B6096DC096}"/>
              </a:ext>
            </a:extLst>
          </p:cNvPr>
          <p:cNvSpPr>
            <a:spLocks noGrp="1"/>
          </p:cNvSpPr>
          <p:nvPr>
            <p:ph type="body" sz="quarter" idx="10" hasCustomPrompt="1"/>
          </p:nvPr>
        </p:nvSpPr>
        <p:spPr>
          <a:xfrm>
            <a:off x="792000" y="557795"/>
            <a:ext cx="5616000" cy="396000"/>
          </a:xfrm>
          <a:prstGeom prst="rect">
            <a:avLst/>
          </a:prstGeom>
        </p:spPr>
        <p:txBody>
          <a:bodyPr lIns="0" tIns="0" rIns="0" bIns="0" anchor="b" anchorCtr="0"/>
          <a:lstStyle>
            <a:lvl1pPr marL="0" indent="0">
              <a:buNone/>
              <a:defRPr sz="2600" b="1">
                <a:solidFill>
                  <a:schemeClr val="accent3"/>
                </a:solidFill>
                <a:latin typeface="+mj-lt"/>
              </a:defRPr>
            </a:lvl1pPr>
            <a:lvl2pPr marL="155536" indent="0">
              <a:buNone/>
              <a:defRPr sz="2600" b="1">
                <a:solidFill>
                  <a:schemeClr val="accent2"/>
                </a:solidFill>
                <a:latin typeface="+mj-lt"/>
              </a:defRPr>
            </a:lvl2pPr>
            <a:lvl3pPr marL="311071" indent="0">
              <a:buNone/>
              <a:defRPr sz="2600" b="1">
                <a:solidFill>
                  <a:schemeClr val="accent2"/>
                </a:solidFill>
                <a:latin typeface="+mj-lt"/>
              </a:defRPr>
            </a:lvl3pPr>
            <a:lvl4pPr marL="466607" indent="0">
              <a:buNone/>
              <a:defRPr sz="2600" b="1">
                <a:solidFill>
                  <a:schemeClr val="accent2"/>
                </a:solidFill>
                <a:latin typeface="+mj-lt"/>
              </a:defRPr>
            </a:lvl4pPr>
            <a:lvl5pPr marL="622142" indent="0">
              <a:buNone/>
              <a:defRPr sz="2600" b="1">
                <a:solidFill>
                  <a:schemeClr val="accent2"/>
                </a:solidFill>
                <a:latin typeface="+mj-lt"/>
              </a:defRPr>
            </a:lvl5pPr>
          </a:lstStyle>
          <a:p>
            <a:pPr lvl="0"/>
            <a:r>
              <a:rPr lang="en-GB" noProof="0" dirty="0" smtClean="0"/>
              <a:t>One-line heading</a:t>
            </a:r>
            <a:endParaRPr lang="en-GB" noProof="0" dirty="0"/>
          </a:p>
        </p:txBody>
      </p:sp>
      <p:pic>
        <p:nvPicPr>
          <p:cNvPr id="12" name="Picture 11">
            <a:extLst>
              <a:ext uri="{FF2B5EF4-FFF2-40B4-BE49-F238E27FC236}">
                <a16:creationId xmlns:a16="http://schemas.microsoft.com/office/drawing/2014/main" xmlns="" id="{319CF09E-034D-42C6-9854-007561336CC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24328" y="411510"/>
            <a:ext cx="1223672" cy="536008"/>
          </a:xfrm>
          <a:prstGeom prst="rect">
            <a:avLst/>
          </a:prstGeom>
        </p:spPr>
      </p:pic>
    </p:spTree>
    <p:extLst>
      <p:ext uri="{BB962C8B-B14F-4D97-AF65-F5344CB8AC3E}">
        <p14:creationId xmlns:p14="http://schemas.microsoft.com/office/powerpoint/2010/main" val="166788826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Slide with Phot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7" noProof="0" dirty="0"/>
          </a:p>
        </p:txBody>
      </p:sp>
      <p:sp>
        <p:nvSpPr>
          <p:cNvPr id="9" name="Text Placeholder 8">
            <a:extLst>
              <a:ext uri="{FF2B5EF4-FFF2-40B4-BE49-F238E27FC236}">
                <a16:creationId xmlns:a16="http://schemas.microsoft.com/office/drawing/2014/main" xmlns="" id="{F3674A5E-8A96-419B-AC24-54C225A06C3F}"/>
              </a:ext>
            </a:extLst>
          </p:cNvPr>
          <p:cNvSpPr>
            <a:spLocks noGrp="1"/>
          </p:cNvSpPr>
          <p:nvPr>
            <p:ph type="body" sz="quarter" idx="12" hasCustomPrompt="1"/>
          </p:nvPr>
        </p:nvSpPr>
        <p:spPr>
          <a:xfrm>
            <a:off x="792164" y="4626000"/>
            <a:ext cx="5615837" cy="177998"/>
          </a:xfrm>
          <a:prstGeom prst="rect">
            <a:avLst/>
          </a:prstGeom>
        </p:spPr>
        <p:txBody>
          <a:bodyPr lIns="0" tIns="0" rIns="0" bIns="0"/>
          <a:lstStyle>
            <a:lvl1pPr marL="0" indent="0">
              <a:buNone/>
              <a:defRPr sz="800"/>
            </a:lvl1pPr>
            <a:lvl2pPr marL="155536" indent="0">
              <a:buNone/>
              <a:defRPr sz="800"/>
            </a:lvl2pPr>
            <a:lvl3pPr marL="311071" indent="0">
              <a:buNone/>
              <a:defRPr sz="800"/>
            </a:lvl3pPr>
            <a:lvl4pPr marL="466607" indent="0">
              <a:buNone/>
              <a:defRPr sz="800"/>
            </a:lvl4pPr>
            <a:lvl5pPr marL="622142"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13" name="TextBox 12">
            <a:extLst>
              <a:ext uri="{FF2B5EF4-FFF2-40B4-BE49-F238E27FC236}">
                <a16:creationId xmlns:a16="http://schemas.microsoft.com/office/drawing/2014/main" xmlns="" id="{D2BA947C-7883-4EB8-AB90-C72661E57D62}"/>
              </a:ext>
            </a:extLst>
          </p:cNvPr>
          <p:cNvSpPr txBox="1"/>
          <p:nvPr userDrawn="1"/>
        </p:nvSpPr>
        <p:spPr>
          <a:xfrm>
            <a:off x="8028384" y="4510201"/>
            <a:ext cx="719616" cy="293798"/>
          </a:xfrm>
          <a:prstGeom prst="rect">
            <a:avLst/>
          </a:prstGeom>
          <a:noFill/>
        </p:spPr>
        <p:txBody>
          <a:bodyPr wrap="square" rtlCol="0" anchor="b">
            <a:spAutoFit/>
          </a:bodyPr>
          <a:lstStyle/>
          <a:p>
            <a:pPr algn="r"/>
            <a:fld id="{BE2A2A16-73DD-4B23-8068-A2F2CED2582B}" type="slidenum">
              <a:rPr lang="en-GB" sz="1309" b="1" noProof="0" smtClean="0">
                <a:solidFill>
                  <a:schemeClr val="accent2"/>
                </a:solidFill>
              </a:rPr>
              <a:pPr algn="r"/>
              <a:t>‹#›</a:t>
            </a:fld>
            <a:endParaRPr lang="en-GB" sz="1309" b="1" noProof="0" dirty="0">
              <a:solidFill>
                <a:schemeClr val="accent2"/>
              </a:solidFill>
            </a:endParaRPr>
          </a:p>
        </p:txBody>
      </p:sp>
      <p:sp>
        <p:nvSpPr>
          <p:cNvPr id="14" name="Text Placeholder 6">
            <a:extLst>
              <a:ext uri="{FF2B5EF4-FFF2-40B4-BE49-F238E27FC236}">
                <a16:creationId xmlns:a16="http://schemas.microsoft.com/office/drawing/2014/main" xmlns="" id="{D9DFFB0D-56F2-4EAA-9A87-4B957505158E}"/>
              </a:ext>
            </a:extLst>
          </p:cNvPr>
          <p:cNvSpPr>
            <a:spLocks noGrp="1"/>
          </p:cNvSpPr>
          <p:nvPr>
            <p:ph type="body" sz="quarter" idx="11"/>
          </p:nvPr>
        </p:nvSpPr>
        <p:spPr>
          <a:xfrm>
            <a:off x="792002" y="1296001"/>
            <a:ext cx="4716103" cy="2931513"/>
          </a:xfrm>
          <a:prstGeom prst="rect">
            <a:avLst/>
          </a:prstGeom>
        </p:spPr>
        <p:txBody>
          <a:bodyPr lIns="0" tIns="0" rIns="0" bIns="0"/>
          <a:lstStyle>
            <a:lvl1pPr marL="285744" indent="-285744">
              <a:lnSpc>
                <a:spcPct val="100000"/>
              </a:lnSpc>
              <a:spcBef>
                <a:spcPts val="0"/>
              </a:spcBef>
              <a:spcAft>
                <a:spcPts val="1200"/>
              </a:spcAft>
              <a:buClr>
                <a:schemeClr val="accent2"/>
              </a:buClr>
              <a:buFont typeface="Arial Black" panose="020B0A04020102020204" pitchFamily="34" charset="0"/>
              <a:buChar char="–"/>
              <a:defRPr sz="1700" b="1"/>
            </a:lvl1pPr>
            <a:lvl2pPr marL="441280" indent="-285744">
              <a:lnSpc>
                <a:spcPct val="100000"/>
              </a:lnSpc>
              <a:spcBef>
                <a:spcPts val="0"/>
              </a:spcBef>
              <a:spcAft>
                <a:spcPts val="1200"/>
              </a:spcAft>
              <a:buClr>
                <a:schemeClr val="accent2"/>
              </a:buClr>
              <a:buFont typeface="Arial Black" panose="020B0A04020102020204" pitchFamily="34" charset="0"/>
              <a:buChar char="–"/>
              <a:defRPr sz="1700" b="1"/>
            </a:lvl2pPr>
            <a:lvl3pPr marL="596814" indent="-285744">
              <a:lnSpc>
                <a:spcPct val="100000"/>
              </a:lnSpc>
              <a:spcBef>
                <a:spcPts val="0"/>
              </a:spcBef>
              <a:spcAft>
                <a:spcPts val="1200"/>
              </a:spcAft>
              <a:buClr>
                <a:schemeClr val="accent2"/>
              </a:buClr>
              <a:buFont typeface="Arial Black" panose="020B0A04020102020204" pitchFamily="34" charset="0"/>
              <a:buChar char="–"/>
              <a:defRPr sz="1700" b="1"/>
            </a:lvl3pPr>
            <a:lvl4pPr marL="752349" indent="-285744">
              <a:lnSpc>
                <a:spcPct val="100000"/>
              </a:lnSpc>
              <a:spcBef>
                <a:spcPts val="0"/>
              </a:spcBef>
              <a:spcAft>
                <a:spcPts val="1200"/>
              </a:spcAft>
              <a:buClr>
                <a:schemeClr val="accent2"/>
              </a:buClr>
              <a:buFont typeface="Arial Black" panose="020B0A04020102020204" pitchFamily="34" charset="0"/>
              <a:buChar char="–"/>
              <a:defRPr sz="1700" b="1"/>
            </a:lvl4pPr>
            <a:lvl5pPr marL="907884" indent="-285744">
              <a:lnSpc>
                <a:spcPct val="100000"/>
              </a:lnSpc>
              <a:spcBef>
                <a:spcPts val="0"/>
              </a:spcBef>
              <a:spcAft>
                <a:spcPts val="1200"/>
              </a:spcAft>
              <a:buClr>
                <a:schemeClr val="accent2"/>
              </a:buClr>
              <a:buFont typeface="Arial Black" panose="020B0A04020102020204" pitchFamily="34" charset="0"/>
              <a:buChar char="–"/>
              <a:defRPr sz="1700" b="1"/>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Picture Placeholder 3">
            <a:extLst>
              <a:ext uri="{FF2B5EF4-FFF2-40B4-BE49-F238E27FC236}">
                <a16:creationId xmlns:a16="http://schemas.microsoft.com/office/drawing/2014/main" xmlns="" id="{B8DC942F-021B-40FB-A4FC-0CE3F9400ED3}"/>
              </a:ext>
            </a:extLst>
          </p:cNvPr>
          <p:cNvSpPr>
            <a:spLocks noGrp="1"/>
          </p:cNvSpPr>
          <p:nvPr>
            <p:ph type="pic" sz="quarter" idx="13"/>
          </p:nvPr>
        </p:nvSpPr>
        <p:spPr>
          <a:xfrm>
            <a:off x="5796137" y="1295401"/>
            <a:ext cx="2952577" cy="2804131"/>
          </a:xfrm>
          <a:prstGeom prst="rect">
            <a:avLst/>
          </a:prstGeom>
        </p:spPr>
        <p:txBody>
          <a:bodyPr/>
          <a:lstStyle>
            <a:lvl1pPr marL="0" indent="0">
              <a:buNone/>
              <a:defRPr/>
            </a:lvl1pPr>
          </a:lstStyle>
          <a:p>
            <a:r>
              <a:rPr lang="en-US" noProof="0" smtClean="0"/>
              <a:t>Click icon to add picture</a:t>
            </a:r>
            <a:endParaRPr lang="en-GB" noProof="0" dirty="0"/>
          </a:p>
        </p:txBody>
      </p:sp>
      <p:sp>
        <p:nvSpPr>
          <p:cNvPr id="11" name="Text Placeholder 4">
            <a:extLst>
              <a:ext uri="{FF2B5EF4-FFF2-40B4-BE49-F238E27FC236}">
                <a16:creationId xmlns:a16="http://schemas.microsoft.com/office/drawing/2014/main" xmlns="" id="{58C2680D-2E0D-4F30-9150-032C6338EBCE}"/>
              </a:ext>
            </a:extLst>
          </p:cNvPr>
          <p:cNvSpPr>
            <a:spLocks noGrp="1"/>
          </p:cNvSpPr>
          <p:nvPr>
            <p:ph type="body" sz="quarter" idx="10" hasCustomPrompt="1"/>
          </p:nvPr>
        </p:nvSpPr>
        <p:spPr>
          <a:xfrm>
            <a:off x="792000" y="557795"/>
            <a:ext cx="5616000" cy="396000"/>
          </a:xfrm>
          <a:prstGeom prst="rect">
            <a:avLst/>
          </a:prstGeom>
        </p:spPr>
        <p:txBody>
          <a:bodyPr lIns="0" tIns="0" rIns="0" bIns="0" anchor="b" anchorCtr="0"/>
          <a:lstStyle>
            <a:lvl1pPr marL="0" indent="0">
              <a:buNone/>
              <a:defRPr sz="2600" b="1">
                <a:solidFill>
                  <a:schemeClr val="accent3"/>
                </a:solidFill>
                <a:latin typeface="+mj-lt"/>
              </a:defRPr>
            </a:lvl1pPr>
            <a:lvl2pPr marL="155536" indent="0">
              <a:buNone/>
              <a:defRPr sz="2600" b="1">
                <a:solidFill>
                  <a:schemeClr val="accent2"/>
                </a:solidFill>
                <a:latin typeface="+mj-lt"/>
              </a:defRPr>
            </a:lvl2pPr>
            <a:lvl3pPr marL="311071" indent="0">
              <a:buNone/>
              <a:defRPr sz="2600" b="1">
                <a:solidFill>
                  <a:schemeClr val="accent2"/>
                </a:solidFill>
                <a:latin typeface="+mj-lt"/>
              </a:defRPr>
            </a:lvl3pPr>
            <a:lvl4pPr marL="466607" indent="0">
              <a:buNone/>
              <a:defRPr sz="2600" b="1">
                <a:solidFill>
                  <a:schemeClr val="accent2"/>
                </a:solidFill>
                <a:latin typeface="+mj-lt"/>
              </a:defRPr>
            </a:lvl4pPr>
            <a:lvl5pPr marL="622142" indent="0">
              <a:buNone/>
              <a:defRPr sz="2600" b="1">
                <a:solidFill>
                  <a:schemeClr val="accent2"/>
                </a:solidFill>
                <a:latin typeface="+mj-lt"/>
              </a:defRPr>
            </a:lvl5pPr>
          </a:lstStyle>
          <a:p>
            <a:pPr lvl="0"/>
            <a:r>
              <a:rPr lang="en-GB" noProof="0" dirty="0" smtClean="0"/>
              <a:t>One-line heading</a:t>
            </a:r>
            <a:endParaRPr lang="en-GB" noProof="0" dirty="0"/>
          </a:p>
        </p:txBody>
      </p:sp>
      <p:sp>
        <p:nvSpPr>
          <p:cNvPr id="15" name="Text Placeholder 6">
            <a:extLst>
              <a:ext uri="{FF2B5EF4-FFF2-40B4-BE49-F238E27FC236}">
                <a16:creationId xmlns:a16="http://schemas.microsoft.com/office/drawing/2014/main" xmlns="" id="{16F4762E-9230-41DE-A5BD-F193CB0DBCCA}"/>
              </a:ext>
            </a:extLst>
          </p:cNvPr>
          <p:cNvSpPr>
            <a:spLocks noGrp="1"/>
          </p:cNvSpPr>
          <p:nvPr>
            <p:ph type="body" sz="quarter" idx="18" hasCustomPrompt="1"/>
          </p:nvPr>
        </p:nvSpPr>
        <p:spPr>
          <a:xfrm>
            <a:off x="5796136" y="4166345"/>
            <a:ext cx="2951864" cy="277615"/>
          </a:xfrm>
          <a:prstGeom prst="rect">
            <a:avLst/>
          </a:prstGeom>
        </p:spPr>
        <p:txBody>
          <a:bodyPr lIns="0" tIns="0" rIns="0" bIns="0"/>
          <a:lstStyle>
            <a:lvl1pPr marL="0" indent="0">
              <a:lnSpc>
                <a:spcPts val="2100"/>
              </a:lnSpc>
              <a:spcBef>
                <a:spcPts val="0"/>
              </a:spcBef>
              <a:spcAft>
                <a:spcPts val="1200"/>
              </a:spcAft>
              <a:buNone/>
              <a:defRPr sz="1200" b="0" baseline="0">
                <a:solidFill>
                  <a:schemeClr val="accent3"/>
                </a:solidFill>
              </a:defRPr>
            </a:lvl1pPr>
            <a:lvl2pPr marL="155536" indent="0">
              <a:lnSpc>
                <a:spcPts val="2100"/>
              </a:lnSpc>
              <a:spcBef>
                <a:spcPts val="0"/>
              </a:spcBef>
              <a:spcAft>
                <a:spcPts val="1200"/>
              </a:spcAft>
              <a:buNone/>
              <a:defRPr sz="1700" b="1">
                <a:solidFill>
                  <a:schemeClr val="accent2"/>
                </a:solidFill>
              </a:defRPr>
            </a:lvl2pPr>
            <a:lvl3pPr marL="311071" indent="0">
              <a:lnSpc>
                <a:spcPts val="2100"/>
              </a:lnSpc>
              <a:spcBef>
                <a:spcPts val="0"/>
              </a:spcBef>
              <a:spcAft>
                <a:spcPts val="1200"/>
              </a:spcAft>
              <a:buNone/>
              <a:defRPr sz="1700" b="1">
                <a:solidFill>
                  <a:schemeClr val="accent2"/>
                </a:solidFill>
              </a:defRPr>
            </a:lvl3pPr>
            <a:lvl4pPr marL="466607" indent="0">
              <a:lnSpc>
                <a:spcPts val="2100"/>
              </a:lnSpc>
              <a:spcBef>
                <a:spcPts val="0"/>
              </a:spcBef>
              <a:spcAft>
                <a:spcPts val="1200"/>
              </a:spcAft>
              <a:buNone/>
              <a:defRPr sz="1700" b="1">
                <a:solidFill>
                  <a:schemeClr val="accent2"/>
                </a:solidFill>
              </a:defRPr>
            </a:lvl4pPr>
            <a:lvl5pPr marL="622142" indent="0">
              <a:lnSpc>
                <a:spcPts val="2100"/>
              </a:lnSpc>
              <a:spcBef>
                <a:spcPts val="0"/>
              </a:spcBef>
              <a:spcAft>
                <a:spcPts val="1200"/>
              </a:spcAft>
              <a:buNone/>
              <a:defRPr sz="1700" b="1">
                <a:solidFill>
                  <a:schemeClr val="accent2"/>
                </a:solidFill>
              </a:defRPr>
            </a:lvl5pPr>
          </a:lstStyle>
          <a:p>
            <a:pPr lvl="0"/>
            <a:r>
              <a:rPr lang="en-GB" noProof="0" dirty="0" smtClean="0"/>
              <a:t>Caption or credit</a:t>
            </a:r>
            <a:endParaRPr lang="en-GB" noProof="0" dirty="0"/>
          </a:p>
        </p:txBody>
      </p:sp>
      <p:pic>
        <p:nvPicPr>
          <p:cNvPr id="16" name="Picture 15">
            <a:extLst>
              <a:ext uri="{FF2B5EF4-FFF2-40B4-BE49-F238E27FC236}">
                <a16:creationId xmlns:a16="http://schemas.microsoft.com/office/drawing/2014/main" xmlns="" id="{319CF09E-034D-42C6-9854-007561336CC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24328" y="411510"/>
            <a:ext cx="1223672" cy="536008"/>
          </a:xfrm>
          <a:prstGeom prst="rect">
            <a:avLst/>
          </a:prstGeom>
        </p:spPr>
      </p:pic>
    </p:spTree>
    <p:extLst>
      <p:ext uri="{BB962C8B-B14F-4D97-AF65-F5344CB8AC3E}">
        <p14:creationId xmlns:p14="http://schemas.microsoft.com/office/powerpoint/2010/main" val="238896428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01920262-CD62-4982-8CC2-38CB0D2F19F2}"/>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7" noProof="0" dirty="0"/>
          </a:p>
        </p:txBody>
      </p:sp>
      <p:sp>
        <p:nvSpPr>
          <p:cNvPr id="5" name="Text Placeholder 8">
            <a:extLst>
              <a:ext uri="{FF2B5EF4-FFF2-40B4-BE49-F238E27FC236}">
                <a16:creationId xmlns:a16="http://schemas.microsoft.com/office/drawing/2014/main" xmlns="" id="{21ADB2AF-D221-4E35-AF73-D72B6F1B58F5}"/>
              </a:ext>
            </a:extLst>
          </p:cNvPr>
          <p:cNvSpPr>
            <a:spLocks noGrp="1"/>
          </p:cNvSpPr>
          <p:nvPr>
            <p:ph type="body" sz="quarter" idx="12" hasCustomPrompt="1"/>
          </p:nvPr>
        </p:nvSpPr>
        <p:spPr>
          <a:xfrm>
            <a:off x="792164" y="4626000"/>
            <a:ext cx="5615837" cy="177998"/>
          </a:xfrm>
          <a:prstGeom prst="rect">
            <a:avLst/>
          </a:prstGeom>
        </p:spPr>
        <p:txBody>
          <a:bodyPr lIns="0" tIns="0" rIns="0" bIns="0"/>
          <a:lstStyle>
            <a:lvl1pPr marL="0" indent="0">
              <a:buNone/>
              <a:defRPr sz="800"/>
            </a:lvl1pPr>
            <a:lvl2pPr marL="155536" indent="0">
              <a:buNone/>
              <a:defRPr sz="800"/>
            </a:lvl2pPr>
            <a:lvl3pPr marL="311071" indent="0">
              <a:buNone/>
              <a:defRPr sz="800"/>
            </a:lvl3pPr>
            <a:lvl4pPr marL="466607" indent="0">
              <a:buNone/>
              <a:defRPr sz="800"/>
            </a:lvl4pPr>
            <a:lvl5pPr marL="622142"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6" name="TextBox 5">
            <a:extLst>
              <a:ext uri="{FF2B5EF4-FFF2-40B4-BE49-F238E27FC236}">
                <a16:creationId xmlns:a16="http://schemas.microsoft.com/office/drawing/2014/main" xmlns="" id="{3A091805-907E-411F-8F67-405448922C9C}"/>
              </a:ext>
            </a:extLst>
          </p:cNvPr>
          <p:cNvSpPr txBox="1"/>
          <p:nvPr userDrawn="1"/>
        </p:nvSpPr>
        <p:spPr>
          <a:xfrm>
            <a:off x="8028384" y="4510201"/>
            <a:ext cx="719616" cy="293798"/>
          </a:xfrm>
          <a:prstGeom prst="rect">
            <a:avLst/>
          </a:prstGeom>
          <a:noFill/>
        </p:spPr>
        <p:txBody>
          <a:bodyPr wrap="square" rtlCol="0" anchor="b">
            <a:spAutoFit/>
          </a:bodyPr>
          <a:lstStyle/>
          <a:p>
            <a:pPr algn="r"/>
            <a:fld id="{BE2A2A16-73DD-4B23-8068-A2F2CED2582B}" type="slidenum">
              <a:rPr lang="en-GB" sz="1309" b="1" noProof="0" smtClean="0">
                <a:solidFill>
                  <a:schemeClr val="accent2"/>
                </a:solidFill>
              </a:rPr>
              <a:pPr algn="r"/>
              <a:t>‹#›</a:t>
            </a:fld>
            <a:endParaRPr lang="en-GB" sz="1309" b="1" noProof="0" dirty="0">
              <a:solidFill>
                <a:schemeClr val="accent2"/>
              </a:solidFill>
            </a:endParaRPr>
          </a:p>
        </p:txBody>
      </p:sp>
      <p:sp>
        <p:nvSpPr>
          <p:cNvPr id="8" name="Text Placeholder 7">
            <a:extLst>
              <a:ext uri="{FF2B5EF4-FFF2-40B4-BE49-F238E27FC236}">
                <a16:creationId xmlns:a16="http://schemas.microsoft.com/office/drawing/2014/main" xmlns="" id="{48A7D6D6-31D4-46DA-8A7F-3429B1F3BE5D}"/>
              </a:ext>
            </a:extLst>
          </p:cNvPr>
          <p:cNvSpPr>
            <a:spLocks noGrp="1"/>
          </p:cNvSpPr>
          <p:nvPr>
            <p:ph type="body" sz="quarter" idx="13" hasCustomPrompt="1"/>
          </p:nvPr>
        </p:nvSpPr>
        <p:spPr>
          <a:xfrm>
            <a:off x="791999" y="1296000"/>
            <a:ext cx="6120000" cy="1131735"/>
          </a:xfrm>
          <a:prstGeom prst="rect">
            <a:avLst/>
          </a:prstGeom>
        </p:spPr>
        <p:txBody>
          <a:bodyPr lIns="0" tIns="0" rIns="0" bIns="0" anchor="b" anchorCtr="0"/>
          <a:lstStyle>
            <a:lvl1pPr marL="0" indent="0">
              <a:lnSpc>
                <a:spcPct val="100000"/>
              </a:lnSpc>
              <a:spcBef>
                <a:spcPts val="0"/>
              </a:spcBef>
              <a:buNone/>
              <a:defRPr sz="4000" b="1">
                <a:solidFill>
                  <a:schemeClr val="accent3"/>
                </a:solidFill>
                <a:latin typeface="+mj-lt"/>
              </a:defRPr>
            </a:lvl1pPr>
            <a:lvl2pPr marL="155536" indent="0">
              <a:buNone/>
              <a:defRPr sz="4000" b="1">
                <a:solidFill>
                  <a:schemeClr val="accent3"/>
                </a:solidFill>
                <a:latin typeface="+mj-lt"/>
              </a:defRPr>
            </a:lvl2pPr>
            <a:lvl3pPr marL="311071" indent="0">
              <a:buNone/>
              <a:defRPr sz="4000" b="1">
                <a:solidFill>
                  <a:schemeClr val="accent3"/>
                </a:solidFill>
                <a:latin typeface="+mj-lt"/>
              </a:defRPr>
            </a:lvl3pPr>
            <a:lvl4pPr marL="466607" indent="0">
              <a:buNone/>
              <a:defRPr sz="4000" b="1">
                <a:solidFill>
                  <a:schemeClr val="accent3"/>
                </a:solidFill>
                <a:latin typeface="+mj-lt"/>
              </a:defRPr>
            </a:lvl4pPr>
            <a:lvl5pPr marL="622142" indent="0">
              <a:buNone/>
              <a:defRPr sz="4000" b="1">
                <a:solidFill>
                  <a:schemeClr val="accent3"/>
                </a:solidFill>
                <a:latin typeface="+mj-lt"/>
              </a:defRPr>
            </a:lvl5pPr>
          </a:lstStyle>
          <a:p>
            <a:pPr lvl="0"/>
            <a:r>
              <a:rPr lang="en-GB" noProof="0" dirty="0" smtClean="0"/>
              <a:t>Divider slide title over two lines at most</a:t>
            </a:r>
            <a:endParaRPr lang="en-GB" noProof="0" dirty="0"/>
          </a:p>
        </p:txBody>
      </p:sp>
      <p:sp>
        <p:nvSpPr>
          <p:cNvPr id="9" name="Text Placeholder 4">
            <a:extLst>
              <a:ext uri="{FF2B5EF4-FFF2-40B4-BE49-F238E27FC236}">
                <a16:creationId xmlns:a16="http://schemas.microsoft.com/office/drawing/2014/main" xmlns="" id="{DF9C5557-11E1-4ADD-809B-6D3924A94B32}"/>
              </a:ext>
            </a:extLst>
          </p:cNvPr>
          <p:cNvSpPr>
            <a:spLocks noGrp="1"/>
          </p:cNvSpPr>
          <p:nvPr>
            <p:ph type="body" sz="quarter" idx="10" hasCustomPrompt="1"/>
          </p:nvPr>
        </p:nvSpPr>
        <p:spPr>
          <a:xfrm>
            <a:off x="792000" y="2808000"/>
            <a:ext cx="6119999" cy="779970"/>
          </a:xfrm>
          <a:prstGeom prst="rect">
            <a:avLst/>
          </a:prstGeom>
        </p:spPr>
        <p:txBody>
          <a:bodyPr lIns="0" tIns="0" rIns="0" bIns="0"/>
          <a:lstStyle>
            <a:lvl1pPr marL="0" indent="0">
              <a:lnSpc>
                <a:spcPct val="100000"/>
              </a:lnSpc>
              <a:buNone/>
              <a:defRPr sz="1800" b="1">
                <a:solidFill>
                  <a:schemeClr val="accent2"/>
                </a:solidFill>
                <a:latin typeface="+mj-lt"/>
              </a:defRPr>
            </a:lvl1pPr>
            <a:lvl2pPr marL="155536" indent="0">
              <a:buNone/>
              <a:defRPr sz="2600" b="1">
                <a:solidFill>
                  <a:schemeClr val="accent2"/>
                </a:solidFill>
                <a:latin typeface="+mj-lt"/>
              </a:defRPr>
            </a:lvl2pPr>
            <a:lvl3pPr marL="311071" indent="0">
              <a:buNone/>
              <a:defRPr sz="2600" b="1">
                <a:solidFill>
                  <a:schemeClr val="accent2"/>
                </a:solidFill>
                <a:latin typeface="+mj-lt"/>
              </a:defRPr>
            </a:lvl3pPr>
            <a:lvl4pPr marL="466607" indent="0">
              <a:buNone/>
              <a:defRPr sz="2600" b="1">
                <a:solidFill>
                  <a:schemeClr val="accent2"/>
                </a:solidFill>
                <a:latin typeface="+mj-lt"/>
              </a:defRPr>
            </a:lvl4pPr>
            <a:lvl5pPr marL="622142" indent="0">
              <a:buNone/>
              <a:defRPr sz="2600" b="1">
                <a:solidFill>
                  <a:schemeClr val="accent2"/>
                </a:solidFill>
                <a:latin typeface="+mj-lt"/>
              </a:defRPr>
            </a:lvl5pPr>
          </a:lstStyle>
          <a:p>
            <a:pPr lvl="0"/>
            <a:r>
              <a:rPr lang="en-GB" noProof="0" dirty="0" smtClean="0"/>
              <a:t>Subtitle over three lines at most.</a:t>
            </a:r>
            <a:endParaRPr lang="en-GB" noProof="0" dirty="0"/>
          </a:p>
        </p:txBody>
      </p:sp>
      <p:pic>
        <p:nvPicPr>
          <p:cNvPr id="11" name="Picture 10">
            <a:extLst>
              <a:ext uri="{FF2B5EF4-FFF2-40B4-BE49-F238E27FC236}">
                <a16:creationId xmlns:a16="http://schemas.microsoft.com/office/drawing/2014/main" xmlns="" id="{319CF09E-034D-42C6-9854-007561336CC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24328" y="411510"/>
            <a:ext cx="1223672" cy="536008"/>
          </a:xfrm>
          <a:prstGeom prst="rect">
            <a:avLst/>
          </a:prstGeom>
        </p:spPr>
      </p:pic>
    </p:spTree>
    <p:extLst>
      <p:ext uri="{BB962C8B-B14F-4D97-AF65-F5344CB8AC3E}">
        <p14:creationId xmlns:p14="http://schemas.microsoft.com/office/powerpoint/2010/main" val="365050761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01920262-CD62-4982-8CC2-38CB0D2F19F2}"/>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7" noProof="0" dirty="0"/>
          </a:p>
        </p:txBody>
      </p:sp>
      <p:sp>
        <p:nvSpPr>
          <p:cNvPr id="5" name="Text Placeholder 8">
            <a:extLst>
              <a:ext uri="{FF2B5EF4-FFF2-40B4-BE49-F238E27FC236}">
                <a16:creationId xmlns:a16="http://schemas.microsoft.com/office/drawing/2014/main" xmlns="" id="{21ADB2AF-D221-4E35-AF73-D72B6F1B58F5}"/>
              </a:ext>
            </a:extLst>
          </p:cNvPr>
          <p:cNvSpPr>
            <a:spLocks noGrp="1"/>
          </p:cNvSpPr>
          <p:nvPr>
            <p:ph type="body" sz="quarter" idx="12" hasCustomPrompt="1"/>
          </p:nvPr>
        </p:nvSpPr>
        <p:spPr>
          <a:xfrm>
            <a:off x="792164" y="4626000"/>
            <a:ext cx="5615837" cy="177998"/>
          </a:xfrm>
          <a:prstGeom prst="rect">
            <a:avLst/>
          </a:prstGeom>
        </p:spPr>
        <p:txBody>
          <a:bodyPr lIns="0" tIns="0" rIns="0" bIns="0"/>
          <a:lstStyle>
            <a:lvl1pPr marL="0" indent="0">
              <a:buNone/>
              <a:defRPr sz="800"/>
            </a:lvl1pPr>
            <a:lvl2pPr marL="155536" indent="0">
              <a:buNone/>
              <a:defRPr sz="800"/>
            </a:lvl2pPr>
            <a:lvl3pPr marL="311071" indent="0">
              <a:buNone/>
              <a:defRPr sz="800"/>
            </a:lvl3pPr>
            <a:lvl4pPr marL="466607" indent="0">
              <a:buNone/>
              <a:defRPr sz="800"/>
            </a:lvl4pPr>
            <a:lvl5pPr marL="622142"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8" name="Text Placeholder 7">
            <a:extLst>
              <a:ext uri="{FF2B5EF4-FFF2-40B4-BE49-F238E27FC236}">
                <a16:creationId xmlns:a16="http://schemas.microsoft.com/office/drawing/2014/main" xmlns="" id="{48A7D6D6-31D4-46DA-8A7F-3429B1F3BE5D}"/>
              </a:ext>
            </a:extLst>
          </p:cNvPr>
          <p:cNvSpPr>
            <a:spLocks noGrp="1"/>
          </p:cNvSpPr>
          <p:nvPr>
            <p:ph type="body" sz="quarter" idx="13" hasCustomPrompt="1"/>
          </p:nvPr>
        </p:nvSpPr>
        <p:spPr>
          <a:xfrm>
            <a:off x="792001" y="1296000"/>
            <a:ext cx="4932129" cy="1131735"/>
          </a:xfrm>
          <a:prstGeom prst="rect">
            <a:avLst/>
          </a:prstGeom>
        </p:spPr>
        <p:txBody>
          <a:bodyPr lIns="0" tIns="0" rIns="0" bIns="0" anchor="b" anchorCtr="0"/>
          <a:lstStyle>
            <a:lvl1pPr marL="0" indent="0">
              <a:lnSpc>
                <a:spcPct val="100000"/>
              </a:lnSpc>
              <a:spcBef>
                <a:spcPts val="0"/>
              </a:spcBef>
              <a:buNone/>
              <a:defRPr sz="4000" b="1">
                <a:solidFill>
                  <a:schemeClr val="accent3"/>
                </a:solidFill>
                <a:latin typeface="+mj-lt"/>
              </a:defRPr>
            </a:lvl1pPr>
            <a:lvl2pPr marL="155536" indent="0">
              <a:buNone/>
              <a:defRPr sz="4000" b="1">
                <a:solidFill>
                  <a:schemeClr val="accent3"/>
                </a:solidFill>
                <a:latin typeface="+mj-lt"/>
              </a:defRPr>
            </a:lvl2pPr>
            <a:lvl3pPr marL="311071" indent="0">
              <a:buNone/>
              <a:defRPr sz="4000" b="1">
                <a:solidFill>
                  <a:schemeClr val="accent3"/>
                </a:solidFill>
                <a:latin typeface="+mj-lt"/>
              </a:defRPr>
            </a:lvl3pPr>
            <a:lvl4pPr marL="466607" indent="0">
              <a:buNone/>
              <a:defRPr sz="4000" b="1">
                <a:solidFill>
                  <a:schemeClr val="accent3"/>
                </a:solidFill>
                <a:latin typeface="+mj-lt"/>
              </a:defRPr>
            </a:lvl4pPr>
            <a:lvl5pPr marL="622142" indent="0">
              <a:buNone/>
              <a:defRPr sz="4000" b="1">
                <a:solidFill>
                  <a:schemeClr val="accent3"/>
                </a:solidFill>
                <a:latin typeface="+mj-lt"/>
              </a:defRPr>
            </a:lvl5pPr>
          </a:lstStyle>
          <a:p>
            <a:pPr lvl="0"/>
            <a:r>
              <a:rPr lang="en-GB" noProof="0" dirty="0" smtClean="0"/>
              <a:t>Divider slide title over two lines at most</a:t>
            </a:r>
            <a:endParaRPr lang="en-GB" noProof="0" dirty="0"/>
          </a:p>
        </p:txBody>
      </p:sp>
      <p:sp>
        <p:nvSpPr>
          <p:cNvPr id="9" name="Text Placeholder 4">
            <a:extLst>
              <a:ext uri="{FF2B5EF4-FFF2-40B4-BE49-F238E27FC236}">
                <a16:creationId xmlns:a16="http://schemas.microsoft.com/office/drawing/2014/main" xmlns="" id="{DF9C5557-11E1-4ADD-809B-6D3924A94B32}"/>
              </a:ext>
            </a:extLst>
          </p:cNvPr>
          <p:cNvSpPr>
            <a:spLocks noGrp="1"/>
          </p:cNvSpPr>
          <p:nvPr>
            <p:ph type="body" sz="quarter" idx="10" hasCustomPrompt="1"/>
          </p:nvPr>
        </p:nvSpPr>
        <p:spPr>
          <a:xfrm>
            <a:off x="792001" y="2808000"/>
            <a:ext cx="4932129" cy="779970"/>
          </a:xfrm>
          <a:prstGeom prst="rect">
            <a:avLst/>
          </a:prstGeom>
        </p:spPr>
        <p:txBody>
          <a:bodyPr lIns="0" tIns="0" rIns="0" bIns="0"/>
          <a:lstStyle>
            <a:lvl1pPr marL="0" indent="0">
              <a:lnSpc>
                <a:spcPct val="100000"/>
              </a:lnSpc>
              <a:buNone/>
              <a:defRPr sz="1800" b="1">
                <a:solidFill>
                  <a:schemeClr val="accent2"/>
                </a:solidFill>
                <a:latin typeface="+mj-lt"/>
              </a:defRPr>
            </a:lvl1pPr>
            <a:lvl2pPr marL="155536" indent="0">
              <a:buNone/>
              <a:defRPr sz="2600" b="1">
                <a:solidFill>
                  <a:schemeClr val="accent2"/>
                </a:solidFill>
                <a:latin typeface="+mj-lt"/>
              </a:defRPr>
            </a:lvl2pPr>
            <a:lvl3pPr marL="311071" indent="0">
              <a:buNone/>
              <a:defRPr sz="2600" b="1">
                <a:solidFill>
                  <a:schemeClr val="accent2"/>
                </a:solidFill>
                <a:latin typeface="+mj-lt"/>
              </a:defRPr>
            </a:lvl3pPr>
            <a:lvl4pPr marL="466607" indent="0">
              <a:buNone/>
              <a:defRPr sz="2600" b="1">
                <a:solidFill>
                  <a:schemeClr val="accent2"/>
                </a:solidFill>
                <a:latin typeface="+mj-lt"/>
              </a:defRPr>
            </a:lvl4pPr>
            <a:lvl5pPr marL="622142" indent="0">
              <a:buNone/>
              <a:defRPr sz="2600" b="1">
                <a:solidFill>
                  <a:schemeClr val="accent2"/>
                </a:solidFill>
                <a:latin typeface="+mj-lt"/>
              </a:defRPr>
            </a:lvl5pPr>
          </a:lstStyle>
          <a:p>
            <a:pPr lvl="0"/>
            <a:r>
              <a:rPr lang="en-GB" noProof="0" dirty="0" smtClean="0"/>
              <a:t>Subtitle over three lines at most.</a:t>
            </a:r>
            <a:endParaRPr lang="en-GB" noProof="0" dirty="0"/>
          </a:p>
        </p:txBody>
      </p:sp>
      <p:sp>
        <p:nvSpPr>
          <p:cNvPr id="11" name="Picture Placeholder 3">
            <a:extLst>
              <a:ext uri="{FF2B5EF4-FFF2-40B4-BE49-F238E27FC236}">
                <a16:creationId xmlns:a16="http://schemas.microsoft.com/office/drawing/2014/main" xmlns="" id="{B8DC942F-021B-40FB-A4FC-0CE3F9400ED3}"/>
              </a:ext>
            </a:extLst>
          </p:cNvPr>
          <p:cNvSpPr>
            <a:spLocks noGrp="1"/>
          </p:cNvSpPr>
          <p:nvPr>
            <p:ph type="pic" sz="quarter" idx="14"/>
          </p:nvPr>
        </p:nvSpPr>
        <p:spPr>
          <a:xfrm>
            <a:off x="5864457" y="3871"/>
            <a:ext cx="3279545" cy="5139631"/>
          </a:xfrm>
          <a:prstGeom prst="rect">
            <a:avLst/>
          </a:prstGeom>
        </p:spPr>
        <p:txBody>
          <a:bodyPr/>
          <a:lstStyle>
            <a:lvl1pPr marL="0" indent="0">
              <a:buNone/>
              <a:defRPr/>
            </a:lvl1pPr>
          </a:lstStyle>
          <a:p>
            <a:r>
              <a:rPr lang="en-US" noProof="0" smtClean="0"/>
              <a:t>Click icon to add picture</a:t>
            </a:r>
            <a:endParaRPr lang="en-GB" noProof="0" dirty="0"/>
          </a:p>
        </p:txBody>
      </p:sp>
    </p:spTree>
    <p:extLst>
      <p:ext uri="{BB962C8B-B14F-4D97-AF65-F5344CB8AC3E}">
        <p14:creationId xmlns:p14="http://schemas.microsoft.com/office/powerpoint/2010/main" val="147071009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Case Study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7" noProof="0" dirty="0"/>
          </a:p>
        </p:txBody>
      </p:sp>
      <p:sp>
        <p:nvSpPr>
          <p:cNvPr id="11" name="Text Placeholder 4">
            <a:extLst>
              <a:ext uri="{FF2B5EF4-FFF2-40B4-BE49-F238E27FC236}">
                <a16:creationId xmlns:a16="http://schemas.microsoft.com/office/drawing/2014/main" xmlns="" id="{58C2680D-2E0D-4F30-9150-032C6338EBCE}"/>
              </a:ext>
            </a:extLst>
          </p:cNvPr>
          <p:cNvSpPr>
            <a:spLocks noGrp="1"/>
          </p:cNvSpPr>
          <p:nvPr>
            <p:ph type="body" sz="quarter" idx="10" hasCustomPrompt="1"/>
          </p:nvPr>
        </p:nvSpPr>
        <p:spPr>
          <a:xfrm>
            <a:off x="792000" y="737990"/>
            <a:ext cx="5616000" cy="215804"/>
          </a:xfrm>
          <a:prstGeom prst="rect">
            <a:avLst/>
          </a:prstGeom>
        </p:spPr>
        <p:txBody>
          <a:bodyPr lIns="0" tIns="0" rIns="0" bIns="0"/>
          <a:lstStyle>
            <a:lvl1pPr marL="0" indent="0">
              <a:buNone/>
              <a:defRPr sz="1800" b="1">
                <a:solidFill>
                  <a:schemeClr val="accent3"/>
                </a:solidFill>
                <a:latin typeface="+mj-lt"/>
              </a:defRPr>
            </a:lvl1pPr>
            <a:lvl2pPr marL="155536" indent="0">
              <a:buNone/>
              <a:defRPr sz="2600" b="1">
                <a:solidFill>
                  <a:schemeClr val="accent2"/>
                </a:solidFill>
                <a:latin typeface="+mj-lt"/>
              </a:defRPr>
            </a:lvl2pPr>
            <a:lvl3pPr marL="311071" indent="0">
              <a:buNone/>
              <a:defRPr sz="2600" b="1">
                <a:solidFill>
                  <a:schemeClr val="accent2"/>
                </a:solidFill>
                <a:latin typeface="+mj-lt"/>
              </a:defRPr>
            </a:lvl3pPr>
            <a:lvl4pPr marL="466607" indent="0">
              <a:buNone/>
              <a:defRPr sz="2600" b="1">
                <a:solidFill>
                  <a:schemeClr val="accent2"/>
                </a:solidFill>
                <a:latin typeface="+mj-lt"/>
              </a:defRPr>
            </a:lvl4pPr>
            <a:lvl5pPr marL="622142" indent="0">
              <a:buNone/>
              <a:defRPr sz="2600" b="1">
                <a:solidFill>
                  <a:schemeClr val="accent2"/>
                </a:solidFill>
                <a:latin typeface="+mj-lt"/>
              </a:defRPr>
            </a:lvl5pPr>
          </a:lstStyle>
          <a:p>
            <a:pPr lvl="0"/>
            <a:r>
              <a:rPr lang="en-GB" noProof="0" dirty="0" smtClean="0"/>
              <a:t>One-line heading</a:t>
            </a:r>
            <a:endParaRPr lang="en-GB" noProof="0" dirty="0"/>
          </a:p>
        </p:txBody>
      </p:sp>
      <p:sp>
        <p:nvSpPr>
          <p:cNvPr id="12" name="Text Placeholder 4">
            <a:extLst>
              <a:ext uri="{FF2B5EF4-FFF2-40B4-BE49-F238E27FC236}">
                <a16:creationId xmlns:a16="http://schemas.microsoft.com/office/drawing/2014/main" xmlns="" id="{43B1F631-903C-47E0-9D09-A3381BD85D41}"/>
              </a:ext>
            </a:extLst>
          </p:cNvPr>
          <p:cNvSpPr>
            <a:spLocks noGrp="1"/>
          </p:cNvSpPr>
          <p:nvPr>
            <p:ph type="body" sz="quarter" idx="14" hasCustomPrompt="1"/>
          </p:nvPr>
        </p:nvSpPr>
        <p:spPr>
          <a:xfrm>
            <a:off x="792000" y="489482"/>
            <a:ext cx="5616000" cy="215804"/>
          </a:xfrm>
          <a:prstGeom prst="rect">
            <a:avLst/>
          </a:prstGeom>
        </p:spPr>
        <p:txBody>
          <a:bodyPr lIns="0" tIns="0" rIns="0" bIns="0"/>
          <a:lstStyle>
            <a:lvl1pPr marL="0" indent="0">
              <a:buNone/>
              <a:defRPr sz="1200" b="1">
                <a:solidFill>
                  <a:schemeClr val="accent2"/>
                </a:solidFill>
                <a:latin typeface="+mj-lt"/>
              </a:defRPr>
            </a:lvl1pPr>
            <a:lvl2pPr marL="155536" indent="0">
              <a:buNone/>
              <a:defRPr sz="2600" b="1">
                <a:solidFill>
                  <a:schemeClr val="accent2"/>
                </a:solidFill>
                <a:latin typeface="+mj-lt"/>
              </a:defRPr>
            </a:lvl2pPr>
            <a:lvl3pPr marL="311071" indent="0">
              <a:buNone/>
              <a:defRPr sz="2600" b="1">
                <a:solidFill>
                  <a:schemeClr val="accent2"/>
                </a:solidFill>
                <a:latin typeface="+mj-lt"/>
              </a:defRPr>
            </a:lvl3pPr>
            <a:lvl4pPr marL="466607" indent="0">
              <a:buNone/>
              <a:defRPr sz="2600" b="1">
                <a:solidFill>
                  <a:schemeClr val="accent2"/>
                </a:solidFill>
                <a:latin typeface="+mj-lt"/>
              </a:defRPr>
            </a:lvl4pPr>
            <a:lvl5pPr marL="622142" indent="0">
              <a:buNone/>
              <a:defRPr sz="2600" b="1">
                <a:solidFill>
                  <a:schemeClr val="accent2"/>
                </a:solidFill>
                <a:latin typeface="+mj-lt"/>
              </a:defRPr>
            </a:lvl5pPr>
          </a:lstStyle>
          <a:p>
            <a:pPr lvl="0"/>
            <a:r>
              <a:rPr lang="en-GB" noProof="0" dirty="0" smtClean="0"/>
              <a:t>CASE STUDY</a:t>
            </a:r>
            <a:endParaRPr lang="en-GB" noProof="0" dirty="0"/>
          </a:p>
        </p:txBody>
      </p:sp>
      <p:cxnSp>
        <p:nvCxnSpPr>
          <p:cNvPr id="4" name="Straight Connector 3">
            <a:extLst>
              <a:ext uri="{FF2B5EF4-FFF2-40B4-BE49-F238E27FC236}">
                <a16:creationId xmlns:a16="http://schemas.microsoft.com/office/drawing/2014/main" xmlns="" id="{EB5F2A0E-DC51-4491-91D2-673965B4C69A}"/>
              </a:ext>
            </a:extLst>
          </p:cNvPr>
          <p:cNvCxnSpPr>
            <a:cxnSpLocks/>
          </p:cNvCxnSpPr>
          <p:nvPr userDrawn="1"/>
        </p:nvCxnSpPr>
        <p:spPr>
          <a:xfrm>
            <a:off x="792000" y="1296000"/>
            <a:ext cx="7956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97A33E0D-B8DA-49DA-A554-891A089055DC}"/>
              </a:ext>
            </a:extLst>
          </p:cNvPr>
          <p:cNvCxnSpPr>
            <a:cxnSpLocks/>
          </p:cNvCxnSpPr>
          <p:nvPr userDrawn="1"/>
        </p:nvCxnSpPr>
        <p:spPr>
          <a:xfrm>
            <a:off x="792000" y="4680000"/>
            <a:ext cx="7956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Picture Placeholder 3">
            <a:extLst>
              <a:ext uri="{FF2B5EF4-FFF2-40B4-BE49-F238E27FC236}">
                <a16:creationId xmlns:a16="http://schemas.microsoft.com/office/drawing/2014/main" xmlns="" id="{C6E3CC65-D2CF-45E2-9521-2DE20E27DC51}"/>
              </a:ext>
            </a:extLst>
          </p:cNvPr>
          <p:cNvSpPr>
            <a:spLocks noGrp="1"/>
          </p:cNvSpPr>
          <p:nvPr>
            <p:ph type="pic" sz="quarter" idx="13"/>
          </p:nvPr>
        </p:nvSpPr>
        <p:spPr>
          <a:xfrm>
            <a:off x="5292000" y="1511845"/>
            <a:ext cx="3456000" cy="2577440"/>
          </a:xfrm>
          <a:prstGeom prst="rect">
            <a:avLst/>
          </a:prstGeom>
        </p:spPr>
        <p:txBody>
          <a:bodyPr/>
          <a:lstStyle>
            <a:lvl1pPr marL="0" indent="0">
              <a:buNone/>
              <a:defRPr/>
            </a:lvl1pPr>
          </a:lstStyle>
          <a:p>
            <a:r>
              <a:rPr lang="en-US" noProof="0" smtClean="0"/>
              <a:t>Click icon to add picture</a:t>
            </a:r>
            <a:endParaRPr lang="en-GB" noProof="0" dirty="0"/>
          </a:p>
        </p:txBody>
      </p:sp>
      <p:sp>
        <p:nvSpPr>
          <p:cNvPr id="19" name="Text Placeholder 6">
            <a:extLst>
              <a:ext uri="{FF2B5EF4-FFF2-40B4-BE49-F238E27FC236}">
                <a16:creationId xmlns:a16="http://schemas.microsoft.com/office/drawing/2014/main" xmlns="" id="{6240CCFE-7A13-4C12-A84A-D1868D04B666}"/>
              </a:ext>
            </a:extLst>
          </p:cNvPr>
          <p:cNvSpPr>
            <a:spLocks noGrp="1"/>
          </p:cNvSpPr>
          <p:nvPr>
            <p:ph type="body" sz="quarter" idx="15" hasCustomPrompt="1"/>
          </p:nvPr>
        </p:nvSpPr>
        <p:spPr>
          <a:xfrm>
            <a:off x="792001" y="1511300"/>
            <a:ext cx="4284056" cy="1019250"/>
          </a:xfrm>
          <a:prstGeom prst="rect">
            <a:avLst/>
          </a:prstGeom>
        </p:spPr>
        <p:txBody>
          <a:bodyPr lIns="0" tIns="0" rIns="0" bIns="0"/>
          <a:lstStyle>
            <a:lvl1pPr marL="0" indent="0">
              <a:lnSpc>
                <a:spcPct val="100000"/>
              </a:lnSpc>
              <a:spcBef>
                <a:spcPts val="0"/>
              </a:spcBef>
              <a:spcAft>
                <a:spcPts val="1200"/>
              </a:spcAft>
              <a:buNone/>
              <a:defRPr sz="1600" b="1">
                <a:solidFill>
                  <a:schemeClr val="accent2"/>
                </a:solidFill>
              </a:defRPr>
            </a:lvl1pPr>
            <a:lvl2pPr marL="155536" indent="0">
              <a:lnSpc>
                <a:spcPts val="2100"/>
              </a:lnSpc>
              <a:spcBef>
                <a:spcPts val="0"/>
              </a:spcBef>
              <a:spcAft>
                <a:spcPts val="1200"/>
              </a:spcAft>
              <a:buNone/>
              <a:defRPr sz="1700" b="1">
                <a:solidFill>
                  <a:schemeClr val="accent2"/>
                </a:solidFill>
              </a:defRPr>
            </a:lvl2pPr>
            <a:lvl3pPr marL="311071" indent="0">
              <a:lnSpc>
                <a:spcPts val="2100"/>
              </a:lnSpc>
              <a:spcBef>
                <a:spcPts val="0"/>
              </a:spcBef>
              <a:spcAft>
                <a:spcPts val="1200"/>
              </a:spcAft>
              <a:buNone/>
              <a:defRPr sz="1700" b="1">
                <a:solidFill>
                  <a:schemeClr val="accent2"/>
                </a:solidFill>
              </a:defRPr>
            </a:lvl3pPr>
            <a:lvl4pPr marL="466607" indent="0">
              <a:lnSpc>
                <a:spcPts val="2100"/>
              </a:lnSpc>
              <a:spcBef>
                <a:spcPts val="0"/>
              </a:spcBef>
              <a:spcAft>
                <a:spcPts val="1200"/>
              </a:spcAft>
              <a:buNone/>
              <a:defRPr sz="1700" b="1">
                <a:solidFill>
                  <a:schemeClr val="accent2"/>
                </a:solidFill>
              </a:defRPr>
            </a:lvl4pPr>
            <a:lvl5pPr marL="622142" indent="0">
              <a:lnSpc>
                <a:spcPts val="2100"/>
              </a:lnSpc>
              <a:spcBef>
                <a:spcPts val="0"/>
              </a:spcBef>
              <a:spcAft>
                <a:spcPts val="1200"/>
              </a:spcAft>
              <a:buNone/>
              <a:defRPr sz="1700" b="1">
                <a:solidFill>
                  <a:schemeClr val="accent2"/>
                </a:solidFill>
              </a:defRPr>
            </a:lvl5pPr>
          </a:lstStyle>
          <a:p>
            <a:pPr lvl="0"/>
            <a:r>
              <a:rPr lang="en-GB" noProof="0" dirty="0" smtClean="0"/>
              <a:t>“Quote text up to four lines”</a:t>
            </a:r>
            <a:endParaRPr lang="en-GB" noProof="0" dirty="0"/>
          </a:p>
        </p:txBody>
      </p:sp>
      <p:sp>
        <p:nvSpPr>
          <p:cNvPr id="20" name="Text Placeholder 6">
            <a:extLst>
              <a:ext uri="{FF2B5EF4-FFF2-40B4-BE49-F238E27FC236}">
                <a16:creationId xmlns:a16="http://schemas.microsoft.com/office/drawing/2014/main" xmlns="" id="{5FD90AA7-9234-45B5-8B43-1AC68127FBF7}"/>
              </a:ext>
            </a:extLst>
          </p:cNvPr>
          <p:cNvSpPr>
            <a:spLocks noGrp="1"/>
          </p:cNvSpPr>
          <p:nvPr>
            <p:ph type="body" sz="quarter" idx="16"/>
          </p:nvPr>
        </p:nvSpPr>
        <p:spPr>
          <a:xfrm>
            <a:off x="792001" y="3023464"/>
            <a:ext cx="4284056" cy="1420494"/>
          </a:xfrm>
          <a:prstGeom prst="rect">
            <a:avLst/>
          </a:prstGeom>
        </p:spPr>
        <p:txBody>
          <a:bodyPr lIns="0" tIns="0" rIns="0" bIns="0"/>
          <a:lstStyle>
            <a:lvl1pPr marL="0" indent="0">
              <a:lnSpc>
                <a:spcPct val="100000"/>
              </a:lnSpc>
              <a:spcBef>
                <a:spcPts val="0"/>
              </a:spcBef>
              <a:spcAft>
                <a:spcPts val="1200"/>
              </a:spcAft>
              <a:buNone/>
              <a:defRPr sz="1400"/>
            </a:lvl1pPr>
            <a:lvl2pPr marL="155536" indent="0">
              <a:lnSpc>
                <a:spcPct val="100000"/>
              </a:lnSpc>
              <a:spcBef>
                <a:spcPts val="0"/>
              </a:spcBef>
              <a:spcAft>
                <a:spcPts val="1200"/>
              </a:spcAft>
              <a:buNone/>
              <a:defRPr sz="1400"/>
            </a:lvl2pPr>
            <a:lvl3pPr marL="311071" indent="0">
              <a:lnSpc>
                <a:spcPct val="100000"/>
              </a:lnSpc>
              <a:spcBef>
                <a:spcPts val="0"/>
              </a:spcBef>
              <a:spcAft>
                <a:spcPts val="1200"/>
              </a:spcAft>
              <a:buNone/>
              <a:defRPr sz="1400"/>
            </a:lvl3pPr>
            <a:lvl4pPr marL="466607" indent="0">
              <a:lnSpc>
                <a:spcPct val="100000"/>
              </a:lnSpc>
              <a:spcBef>
                <a:spcPts val="0"/>
              </a:spcBef>
              <a:spcAft>
                <a:spcPts val="1200"/>
              </a:spcAft>
              <a:buNone/>
              <a:defRPr sz="1400"/>
            </a:lvl4pPr>
            <a:lvl5pPr marL="622142" indent="0">
              <a:lnSpc>
                <a:spcPct val="100000"/>
              </a:lnSpc>
              <a:spcBef>
                <a:spcPts val="0"/>
              </a:spcBef>
              <a:spcAft>
                <a:spcPts val="1200"/>
              </a:spcAft>
              <a:buNone/>
              <a:defRPr sz="1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1" name="Text Placeholder 6">
            <a:extLst>
              <a:ext uri="{FF2B5EF4-FFF2-40B4-BE49-F238E27FC236}">
                <a16:creationId xmlns:a16="http://schemas.microsoft.com/office/drawing/2014/main" xmlns="" id="{16F4762E-9230-41DE-A5BD-F193CB0DBCCA}"/>
              </a:ext>
            </a:extLst>
          </p:cNvPr>
          <p:cNvSpPr>
            <a:spLocks noGrp="1"/>
          </p:cNvSpPr>
          <p:nvPr>
            <p:ph type="body" sz="quarter" idx="17" hasCustomPrompt="1"/>
          </p:nvPr>
        </p:nvSpPr>
        <p:spPr>
          <a:xfrm>
            <a:off x="792000" y="2530551"/>
            <a:ext cx="4284056" cy="277615"/>
          </a:xfrm>
          <a:prstGeom prst="rect">
            <a:avLst/>
          </a:prstGeom>
        </p:spPr>
        <p:txBody>
          <a:bodyPr lIns="0" tIns="0" rIns="0" bIns="0"/>
          <a:lstStyle>
            <a:lvl1pPr marL="0" indent="0">
              <a:lnSpc>
                <a:spcPts val="2100"/>
              </a:lnSpc>
              <a:spcBef>
                <a:spcPts val="0"/>
              </a:spcBef>
              <a:spcAft>
                <a:spcPts val="1200"/>
              </a:spcAft>
              <a:buNone/>
              <a:defRPr sz="1200" b="0">
                <a:solidFill>
                  <a:schemeClr val="accent2"/>
                </a:solidFill>
              </a:defRPr>
            </a:lvl1pPr>
            <a:lvl2pPr marL="155536" indent="0">
              <a:lnSpc>
                <a:spcPts val="2100"/>
              </a:lnSpc>
              <a:spcBef>
                <a:spcPts val="0"/>
              </a:spcBef>
              <a:spcAft>
                <a:spcPts val="1200"/>
              </a:spcAft>
              <a:buNone/>
              <a:defRPr sz="1700" b="1">
                <a:solidFill>
                  <a:schemeClr val="accent2"/>
                </a:solidFill>
              </a:defRPr>
            </a:lvl2pPr>
            <a:lvl3pPr marL="311071" indent="0">
              <a:lnSpc>
                <a:spcPts val="2100"/>
              </a:lnSpc>
              <a:spcBef>
                <a:spcPts val="0"/>
              </a:spcBef>
              <a:spcAft>
                <a:spcPts val="1200"/>
              </a:spcAft>
              <a:buNone/>
              <a:defRPr sz="1700" b="1">
                <a:solidFill>
                  <a:schemeClr val="accent2"/>
                </a:solidFill>
              </a:defRPr>
            </a:lvl3pPr>
            <a:lvl4pPr marL="466607" indent="0">
              <a:lnSpc>
                <a:spcPts val="2100"/>
              </a:lnSpc>
              <a:spcBef>
                <a:spcPts val="0"/>
              </a:spcBef>
              <a:spcAft>
                <a:spcPts val="1200"/>
              </a:spcAft>
              <a:buNone/>
              <a:defRPr sz="1700" b="1">
                <a:solidFill>
                  <a:schemeClr val="accent2"/>
                </a:solidFill>
              </a:defRPr>
            </a:lvl4pPr>
            <a:lvl5pPr marL="622142" indent="0">
              <a:lnSpc>
                <a:spcPts val="2100"/>
              </a:lnSpc>
              <a:spcBef>
                <a:spcPts val="0"/>
              </a:spcBef>
              <a:spcAft>
                <a:spcPts val="1200"/>
              </a:spcAft>
              <a:buNone/>
              <a:defRPr sz="1700" b="1">
                <a:solidFill>
                  <a:schemeClr val="accent2"/>
                </a:solidFill>
              </a:defRPr>
            </a:lvl5pPr>
          </a:lstStyle>
          <a:p>
            <a:pPr lvl="0"/>
            <a:r>
              <a:rPr lang="en-GB" noProof="0" dirty="0" smtClean="0"/>
              <a:t>Speaker</a:t>
            </a:r>
            <a:endParaRPr lang="en-GB" noProof="0" dirty="0"/>
          </a:p>
        </p:txBody>
      </p:sp>
      <p:sp>
        <p:nvSpPr>
          <p:cNvPr id="13" name="Text Placeholder 6">
            <a:extLst>
              <a:ext uri="{FF2B5EF4-FFF2-40B4-BE49-F238E27FC236}">
                <a16:creationId xmlns:a16="http://schemas.microsoft.com/office/drawing/2014/main" xmlns="" id="{16F4762E-9230-41DE-A5BD-F193CB0DBCCA}"/>
              </a:ext>
            </a:extLst>
          </p:cNvPr>
          <p:cNvSpPr>
            <a:spLocks noGrp="1"/>
          </p:cNvSpPr>
          <p:nvPr>
            <p:ph type="body" sz="quarter" idx="18" hasCustomPrompt="1"/>
          </p:nvPr>
        </p:nvSpPr>
        <p:spPr>
          <a:xfrm>
            <a:off x="5292000" y="4166345"/>
            <a:ext cx="3456000" cy="277615"/>
          </a:xfrm>
          <a:prstGeom prst="rect">
            <a:avLst/>
          </a:prstGeom>
        </p:spPr>
        <p:txBody>
          <a:bodyPr lIns="0" tIns="0" rIns="0" bIns="0"/>
          <a:lstStyle>
            <a:lvl1pPr marL="0" indent="0">
              <a:lnSpc>
                <a:spcPts val="2100"/>
              </a:lnSpc>
              <a:spcBef>
                <a:spcPts val="0"/>
              </a:spcBef>
              <a:spcAft>
                <a:spcPts val="1200"/>
              </a:spcAft>
              <a:buNone/>
              <a:defRPr sz="1200" b="0" baseline="0">
                <a:solidFill>
                  <a:schemeClr val="accent3"/>
                </a:solidFill>
              </a:defRPr>
            </a:lvl1pPr>
            <a:lvl2pPr marL="155536" indent="0">
              <a:lnSpc>
                <a:spcPts val="2100"/>
              </a:lnSpc>
              <a:spcBef>
                <a:spcPts val="0"/>
              </a:spcBef>
              <a:spcAft>
                <a:spcPts val="1200"/>
              </a:spcAft>
              <a:buNone/>
              <a:defRPr sz="1700" b="1">
                <a:solidFill>
                  <a:schemeClr val="accent2"/>
                </a:solidFill>
              </a:defRPr>
            </a:lvl2pPr>
            <a:lvl3pPr marL="311071" indent="0">
              <a:lnSpc>
                <a:spcPts val="2100"/>
              </a:lnSpc>
              <a:spcBef>
                <a:spcPts val="0"/>
              </a:spcBef>
              <a:spcAft>
                <a:spcPts val="1200"/>
              </a:spcAft>
              <a:buNone/>
              <a:defRPr sz="1700" b="1">
                <a:solidFill>
                  <a:schemeClr val="accent2"/>
                </a:solidFill>
              </a:defRPr>
            </a:lvl3pPr>
            <a:lvl4pPr marL="466607" indent="0">
              <a:lnSpc>
                <a:spcPts val="2100"/>
              </a:lnSpc>
              <a:spcBef>
                <a:spcPts val="0"/>
              </a:spcBef>
              <a:spcAft>
                <a:spcPts val="1200"/>
              </a:spcAft>
              <a:buNone/>
              <a:defRPr sz="1700" b="1">
                <a:solidFill>
                  <a:schemeClr val="accent2"/>
                </a:solidFill>
              </a:defRPr>
            </a:lvl4pPr>
            <a:lvl5pPr marL="622142" indent="0">
              <a:lnSpc>
                <a:spcPts val="2100"/>
              </a:lnSpc>
              <a:spcBef>
                <a:spcPts val="0"/>
              </a:spcBef>
              <a:spcAft>
                <a:spcPts val="1200"/>
              </a:spcAft>
              <a:buNone/>
              <a:defRPr sz="1700" b="1">
                <a:solidFill>
                  <a:schemeClr val="accent2"/>
                </a:solidFill>
              </a:defRPr>
            </a:lvl5pPr>
          </a:lstStyle>
          <a:p>
            <a:pPr lvl="0"/>
            <a:r>
              <a:rPr lang="en-GB" noProof="0" dirty="0" smtClean="0"/>
              <a:t>Caption or credit</a:t>
            </a:r>
            <a:endParaRPr lang="en-GB" noProof="0" dirty="0"/>
          </a:p>
        </p:txBody>
      </p:sp>
      <p:pic>
        <p:nvPicPr>
          <p:cNvPr id="14" name="Picture 13">
            <a:extLst>
              <a:ext uri="{FF2B5EF4-FFF2-40B4-BE49-F238E27FC236}">
                <a16:creationId xmlns:a16="http://schemas.microsoft.com/office/drawing/2014/main" xmlns="" id="{319CF09E-034D-42C6-9854-007561336CC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24328" y="411510"/>
            <a:ext cx="1223672" cy="536008"/>
          </a:xfrm>
          <a:prstGeom prst="rect">
            <a:avLst/>
          </a:prstGeom>
        </p:spPr>
      </p:pic>
    </p:spTree>
    <p:extLst>
      <p:ext uri="{BB962C8B-B14F-4D97-AF65-F5344CB8AC3E}">
        <p14:creationId xmlns:p14="http://schemas.microsoft.com/office/powerpoint/2010/main" val="11267147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Case Study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7" noProof="0" dirty="0"/>
          </a:p>
        </p:txBody>
      </p:sp>
      <p:sp>
        <p:nvSpPr>
          <p:cNvPr id="11" name="Text Placeholder 4">
            <a:extLst>
              <a:ext uri="{FF2B5EF4-FFF2-40B4-BE49-F238E27FC236}">
                <a16:creationId xmlns:a16="http://schemas.microsoft.com/office/drawing/2014/main" xmlns="" id="{58C2680D-2E0D-4F30-9150-032C6338EBCE}"/>
              </a:ext>
            </a:extLst>
          </p:cNvPr>
          <p:cNvSpPr>
            <a:spLocks noGrp="1"/>
          </p:cNvSpPr>
          <p:nvPr>
            <p:ph type="body" sz="quarter" idx="10" hasCustomPrompt="1"/>
          </p:nvPr>
        </p:nvSpPr>
        <p:spPr>
          <a:xfrm>
            <a:off x="792000" y="737990"/>
            <a:ext cx="5616000" cy="215804"/>
          </a:xfrm>
          <a:prstGeom prst="rect">
            <a:avLst/>
          </a:prstGeom>
        </p:spPr>
        <p:txBody>
          <a:bodyPr lIns="0" tIns="0" rIns="0" bIns="0"/>
          <a:lstStyle>
            <a:lvl1pPr marL="0" indent="0">
              <a:buNone/>
              <a:defRPr sz="1800" b="1">
                <a:solidFill>
                  <a:schemeClr val="accent3"/>
                </a:solidFill>
                <a:latin typeface="+mj-lt"/>
              </a:defRPr>
            </a:lvl1pPr>
            <a:lvl2pPr marL="155536" indent="0">
              <a:buNone/>
              <a:defRPr sz="2600" b="1">
                <a:solidFill>
                  <a:schemeClr val="accent2"/>
                </a:solidFill>
                <a:latin typeface="+mj-lt"/>
              </a:defRPr>
            </a:lvl2pPr>
            <a:lvl3pPr marL="311071" indent="0">
              <a:buNone/>
              <a:defRPr sz="2600" b="1">
                <a:solidFill>
                  <a:schemeClr val="accent2"/>
                </a:solidFill>
                <a:latin typeface="+mj-lt"/>
              </a:defRPr>
            </a:lvl3pPr>
            <a:lvl4pPr marL="466607" indent="0">
              <a:buNone/>
              <a:defRPr sz="2600" b="1">
                <a:solidFill>
                  <a:schemeClr val="accent2"/>
                </a:solidFill>
                <a:latin typeface="+mj-lt"/>
              </a:defRPr>
            </a:lvl4pPr>
            <a:lvl5pPr marL="622142" indent="0">
              <a:buNone/>
              <a:defRPr sz="2600" b="1">
                <a:solidFill>
                  <a:schemeClr val="accent2"/>
                </a:solidFill>
                <a:latin typeface="+mj-lt"/>
              </a:defRPr>
            </a:lvl5pPr>
          </a:lstStyle>
          <a:p>
            <a:pPr lvl="0"/>
            <a:r>
              <a:rPr lang="en-GB" noProof="0" dirty="0" smtClean="0"/>
              <a:t>One-line heading</a:t>
            </a:r>
            <a:endParaRPr lang="en-GB" noProof="0" dirty="0"/>
          </a:p>
        </p:txBody>
      </p:sp>
      <p:sp>
        <p:nvSpPr>
          <p:cNvPr id="12" name="Text Placeholder 4">
            <a:extLst>
              <a:ext uri="{FF2B5EF4-FFF2-40B4-BE49-F238E27FC236}">
                <a16:creationId xmlns:a16="http://schemas.microsoft.com/office/drawing/2014/main" xmlns="" id="{43B1F631-903C-47E0-9D09-A3381BD85D41}"/>
              </a:ext>
            </a:extLst>
          </p:cNvPr>
          <p:cNvSpPr>
            <a:spLocks noGrp="1"/>
          </p:cNvSpPr>
          <p:nvPr>
            <p:ph type="body" sz="quarter" idx="14" hasCustomPrompt="1"/>
          </p:nvPr>
        </p:nvSpPr>
        <p:spPr>
          <a:xfrm>
            <a:off x="792000" y="489482"/>
            <a:ext cx="5616000" cy="215804"/>
          </a:xfrm>
          <a:prstGeom prst="rect">
            <a:avLst/>
          </a:prstGeom>
        </p:spPr>
        <p:txBody>
          <a:bodyPr lIns="0" tIns="0" rIns="0" bIns="0"/>
          <a:lstStyle>
            <a:lvl1pPr marL="0" indent="0">
              <a:buNone/>
              <a:defRPr sz="1200" b="1">
                <a:solidFill>
                  <a:schemeClr val="accent2"/>
                </a:solidFill>
                <a:latin typeface="+mj-lt"/>
              </a:defRPr>
            </a:lvl1pPr>
            <a:lvl2pPr marL="155536" indent="0">
              <a:buNone/>
              <a:defRPr sz="2600" b="1">
                <a:solidFill>
                  <a:schemeClr val="accent2"/>
                </a:solidFill>
                <a:latin typeface="+mj-lt"/>
              </a:defRPr>
            </a:lvl2pPr>
            <a:lvl3pPr marL="311071" indent="0">
              <a:buNone/>
              <a:defRPr sz="2600" b="1">
                <a:solidFill>
                  <a:schemeClr val="accent2"/>
                </a:solidFill>
                <a:latin typeface="+mj-lt"/>
              </a:defRPr>
            </a:lvl3pPr>
            <a:lvl4pPr marL="466607" indent="0">
              <a:buNone/>
              <a:defRPr sz="2600" b="1">
                <a:solidFill>
                  <a:schemeClr val="accent2"/>
                </a:solidFill>
                <a:latin typeface="+mj-lt"/>
              </a:defRPr>
            </a:lvl4pPr>
            <a:lvl5pPr marL="622142" indent="0">
              <a:buNone/>
              <a:defRPr sz="2600" b="1">
                <a:solidFill>
                  <a:schemeClr val="accent2"/>
                </a:solidFill>
                <a:latin typeface="+mj-lt"/>
              </a:defRPr>
            </a:lvl5pPr>
          </a:lstStyle>
          <a:p>
            <a:pPr lvl="0"/>
            <a:r>
              <a:rPr lang="en-GB" noProof="0" dirty="0" smtClean="0"/>
              <a:t>CASE STUDY</a:t>
            </a:r>
            <a:endParaRPr lang="en-GB" noProof="0" dirty="0"/>
          </a:p>
        </p:txBody>
      </p:sp>
      <p:cxnSp>
        <p:nvCxnSpPr>
          <p:cNvPr id="4" name="Straight Connector 3">
            <a:extLst>
              <a:ext uri="{FF2B5EF4-FFF2-40B4-BE49-F238E27FC236}">
                <a16:creationId xmlns:a16="http://schemas.microsoft.com/office/drawing/2014/main" xmlns="" id="{EB5F2A0E-DC51-4491-91D2-673965B4C69A}"/>
              </a:ext>
            </a:extLst>
          </p:cNvPr>
          <p:cNvCxnSpPr>
            <a:cxnSpLocks/>
          </p:cNvCxnSpPr>
          <p:nvPr userDrawn="1"/>
        </p:nvCxnSpPr>
        <p:spPr>
          <a:xfrm>
            <a:off x="792000" y="1296000"/>
            <a:ext cx="7956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97A33E0D-B8DA-49DA-A554-891A089055DC}"/>
              </a:ext>
            </a:extLst>
          </p:cNvPr>
          <p:cNvCxnSpPr>
            <a:cxnSpLocks/>
          </p:cNvCxnSpPr>
          <p:nvPr userDrawn="1"/>
        </p:nvCxnSpPr>
        <p:spPr>
          <a:xfrm>
            <a:off x="792000" y="4680000"/>
            <a:ext cx="7956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 Placeholder 6">
            <a:extLst>
              <a:ext uri="{FF2B5EF4-FFF2-40B4-BE49-F238E27FC236}">
                <a16:creationId xmlns:a16="http://schemas.microsoft.com/office/drawing/2014/main" xmlns="" id="{6240CCFE-7A13-4C12-A84A-D1868D04B666}"/>
              </a:ext>
            </a:extLst>
          </p:cNvPr>
          <p:cNvSpPr>
            <a:spLocks noGrp="1"/>
          </p:cNvSpPr>
          <p:nvPr>
            <p:ph type="body" sz="quarter" idx="15" hasCustomPrompt="1"/>
          </p:nvPr>
        </p:nvSpPr>
        <p:spPr>
          <a:xfrm>
            <a:off x="4463944" y="3131388"/>
            <a:ext cx="4284056" cy="1019250"/>
          </a:xfrm>
          <a:prstGeom prst="rect">
            <a:avLst/>
          </a:prstGeom>
        </p:spPr>
        <p:txBody>
          <a:bodyPr lIns="0" tIns="0" rIns="0" bIns="0"/>
          <a:lstStyle>
            <a:lvl1pPr marL="0" indent="0">
              <a:lnSpc>
                <a:spcPct val="100000"/>
              </a:lnSpc>
              <a:spcBef>
                <a:spcPts val="0"/>
              </a:spcBef>
              <a:spcAft>
                <a:spcPts val="1200"/>
              </a:spcAft>
              <a:buNone/>
              <a:defRPr sz="1600" b="1">
                <a:solidFill>
                  <a:schemeClr val="accent2"/>
                </a:solidFill>
              </a:defRPr>
            </a:lvl1pPr>
            <a:lvl2pPr marL="155536" indent="0">
              <a:lnSpc>
                <a:spcPts val="2100"/>
              </a:lnSpc>
              <a:spcBef>
                <a:spcPts val="0"/>
              </a:spcBef>
              <a:spcAft>
                <a:spcPts val="1200"/>
              </a:spcAft>
              <a:buNone/>
              <a:defRPr sz="1700" b="1">
                <a:solidFill>
                  <a:schemeClr val="accent2"/>
                </a:solidFill>
              </a:defRPr>
            </a:lvl2pPr>
            <a:lvl3pPr marL="311071" indent="0">
              <a:lnSpc>
                <a:spcPts val="2100"/>
              </a:lnSpc>
              <a:spcBef>
                <a:spcPts val="0"/>
              </a:spcBef>
              <a:spcAft>
                <a:spcPts val="1200"/>
              </a:spcAft>
              <a:buNone/>
              <a:defRPr sz="1700" b="1">
                <a:solidFill>
                  <a:schemeClr val="accent2"/>
                </a:solidFill>
              </a:defRPr>
            </a:lvl3pPr>
            <a:lvl4pPr marL="466607" indent="0">
              <a:lnSpc>
                <a:spcPts val="2100"/>
              </a:lnSpc>
              <a:spcBef>
                <a:spcPts val="0"/>
              </a:spcBef>
              <a:spcAft>
                <a:spcPts val="1200"/>
              </a:spcAft>
              <a:buNone/>
              <a:defRPr sz="1700" b="1">
                <a:solidFill>
                  <a:schemeClr val="accent2"/>
                </a:solidFill>
              </a:defRPr>
            </a:lvl4pPr>
            <a:lvl5pPr marL="622142" indent="0">
              <a:lnSpc>
                <a:spcPts val="2100"/>
              </a:lnSpc>
              <a:spcBef>
                <a:spcPts val="0"/>
              </a:spcBef>
              <a:spcAft>
                <a:spcPts val="1200"/>
              </a:spcAft>
              <a:buNone/>
              <a:defRPr sz="1700" b="1">
                <a:solidFill>
                  <a:schemeClr val="accent2"/>
                </a:solidFill>
              </a:defRPr>
            </a:lvl5pPr>
          </a:lstStyle>
          <a:p>
            <a:pPr lvl="0"/>
            <a:r>
              <a:rPr lang="en-GB" noProof="0" dirty="0" smtClean="0"/>
              <a:t>“Quote text up to four lines”</a:t>
            </a:r>
            <a:endParaRPr lang="en-GB" noProof="0" dirty="0"/>
          </a:p>
        </p:txBody>
      </p:sp>
      <p:sp>
        <p:nvSpPr>
          <p:cNvPr id="20" name="Text Placeholder 6">
            <a:extLst>
              <a:ext uri="{FF2B5EF4-FFF2-40B4-BE49-F238E27FC236}">
                <a16:creationId xmlns:a16="http://schemas.microsoft.com/office/drawing/2014/main" xmlns="" id="{5FD90AA7-9234-45B5-8B43-1AC68127FBF7}"/>
              </a:ext>
            </a:extLst>
          </p:cNvPr>
          <p:cNvSpPr>
            <a:spLocks noGrp="1"/>
          </p:cNvSpPr>
          <p:nvPr>
            <p:ph type="body" sz="quarter" idx="16" hasCustomPrompt="1"/>
          </p:nvPr>
        </p:nvSpPr>
        <p:spPr>
          <a:xfrm>
            <a:off x="792002" y="1503446"/>
            <a:ext cx="3491967" cy="2924801"/>
          </a:xfrm>
          <a:prstGeom prst="rect">
            <a:avLst/>
          </a:prstGeom>
        </p:spPr>
        <p:txBody>
          <a:bodyPr lIns="0" tIns="0" rIns="0" bIns="0"/>
          <a:lstStyle>
            <a:lvl1pPr marL="0" indent="0">
              <a:lnSpc>
                <a:spcPts val="1900"/>
              </a:lnSpc>
              <a:spcBef>
                <a:spcPts val="0"/>
              </a:spcBef>
              <a:spcAft>
                <a:spcPts val="1200"/>
              </a:spcAft>
              <a:buNone/>
              <a:defRPr sz="1400"/>
            </a:lvl1pPr>
            <a:lvl2pPr marL="155536" indent="0">
              <a:lnSpc>
                <a:spcPts val="1900"/>
              </a:lnSpc>
              <a:spcBef>
                <a:spcPts val="0"/>
              </a:spcBef>
              <a:spcAft>
                <a:spcPts val="1200"/>
              </a:spcAft>
              <a:buNone/>
              <a:defRPr sz="1400"/>
            </a:lvl2pPr>
            <a:lvl3pPr marL="311071" indent="0">
              <a:lnSpc>
                <a:spcPts val="1900"/>
              </a:lnSpc>
              <a:spcBef>
                <a:spcPts val="0"/>
              </a:spcBef>
              <a:spcAft>
                <a:spcPts val="1200"/>
              </a:spcAft>
              <a:buNone/>
              <a:defRPr sz="1400"/>
            </a:lvl3pPr>
            <a:lvl4pPr marL="466607" indent="0">
              <a:lnSpc>
                <a:spcPts val="1900"/>
              </a:lnSpc>
              <a:spcBef>
                <a:spcPts val="0"/>
              </a:spcBef>
              <a:spcAft>
                <a:spcPts val="1200"/>
              </a:spcAft>
              <a:buNone/>
              <a:defRPr sz="1400"/>
            </a:lvl4pPr>
            <a:lvl5pPr marL="622142" indent="0">
              <a:lnSpc>
                <a:spcPts val="1900"/>
              </a:lnSpc>
              <a:spcBef>
                <a:spcPts val="0"/>
              </a:spcBef>
              <a:spcAft>
                <a:spcPts val="1200"/>
              </a:spcAft>
              <a:buNone/>
              <a:defRPr sz="1400"/>
            </a:lvl5pPr>
          </a:lstStyle>
          <a:p>
            <a:pPr lvl="0"/>
            <a:r>
              <a:rPr lang="en-GB" noProof="0" dirty="0" smtClean="0"/>
              <a:t>Body text</a:t>
            </a:r>
            <a:endParaRPr lang="en-GB" noProof="0" dirty="0"/>
          </a:p>
        </p:txBody>
      </p:sp>
      <p:sp>
        <p:nvSpPr>
          <p:cNvPr id="21" name="Text Placeholder 6">
            <a:extLst>
              <a:ext uri="{FF2B5EF4-FFF2-40B4-BE49-F238E27FC236}">
                <a16:creationId xmlns:a16="http://schemas.microsoft.com/office/drawing/2014/main" xmlns="" id="{16F4762E-9230-41DE-A5BD-F193CB0DBCCA}"/>
              </a:ext>
            </a:extLst>
          </p:cNvPr>
          <p:cNvSpPr>
            <a:spLocks noGrp="1"/>
          </p:cNvSpPr>
          <p:nvPr>
            <p:ph type="body" sz="quarter" idx="17" hasCustomPrompt="1"/>
          </p:nvPr>
        </p:nvSpPr>
        <p:spPr>
          <a:xfrm>
            <a:off x="4463943" y="4150639"/>
            <a:ext cx="4284056" cy="277615"/>
          </a:xfrm>
          <a:prstGeom prst="rect">
            <a:avLst/>
          </a:prstGeom>
        </p:spPr>
        <p:txBody>
          <a:bodyPr lIns="0" tIns="0" rIns="0" bIns="0"/>
          <a:lstStyle>
            <a:lvl1pPr marL="0" indent="0">
              <a:lnSpc>
                <a:spcPts val="2100"/>
              </a:lnSpc>
              <a:spcBef>
                <a:spcPts val="0"/>
              </a:spcBef>
              <a:spcAft>
                <a:spcPts val="1200"/>
              </a:spcAft>
              <a:buNone/>
              <a:defRPr sz="1200" b="0">
                <a:solidFill>
                  <a:schemeClr val="accent2"/>
                </a:solidFill>
              </a:defRPr>
            </a:lvl1pPr>
            <a:lvl2pPr marL="155536" indent="0">
              <a:lnSpc>
                <a:spcPts val="2100"/>
              </a:lnSpc>
              <a:spcBef>
                <a:spcPts val="0"/>
              </a:spcBef>
              <a:spcAft>
                <a:spcPts val="1200"/>
              </a:spcAft>
              <a:buNone/>
              <a:defRPr sz="1700" b="1">
                <a:solidFill>
                  <a:schemeClr val="accent2"/>
                </a:solidFill>
              </a:defRPr>
            </a:lvl2pPr>
            <a:lvl3pPr marL="311071" indent="0">
              <a:lnSpc>
                <a:spcPts val="2100"/>
              </a:lnSpc>
              <a:spcBef>
                <a:spcPts val="0"/>
              </a:spcBef>
              <a:spcAft>
                <a:spcPts val="1200"/>
              </a:spcAft>
              <a:buNone/>
              <a:defRPr sz="1700" b="1">
                <a:solidFill>
                  <a:schemeClr val="accent2"/>
                </a:solidFill>
              </a:defRPr>
            </a:lvl3pPr>
            <a:lvl4pPr marL="466607" indent="0">
              <a:lnSpc>
                <a:spcPts val="2100"/>
              </a:lnSpc>
              <a:spcBef>
                <a:spcPts val="0"/>
              </a:spcBef>
              <a:spcAft>
                <a:spcPts val="1200"/>
              </a:spcAft>
              <a:buNone/>
              <a:defRPr sz="1700" b="1">
                <a:solidFill>
                  <a:schemeClr val="accent2"/>
                </a:solidFill>
              </a:defRPr>
            </a:lvl4pPr>
            <a:lvl5pPr marL="622142" indent="0">
              <a:lnSpc>
                <a:spcPts val="2100"/>
              </a:lnSpc>
              <a:spcBef>
                <a:spcPts val="0"/>
              </a:spcBef>
              <a:spcAft>
                <a:spcPts val="1200"/>
              </a:spcAft>
              <a:buNone/>
              <a:defRPr sz="1700" b="1">
                <a:solidFill>
                  <a:schemeClr val="accent2"/>
                </a:solidFill>
              </a:defRPr>
            </a:lvl5pPr>
          </a:lstStyle>
          <a:p>
            <a:pPr lvl="0"/>
            <a:r>
              <a:rPr lang="en-GB" noProof="0" dirty="0" smtClean="0"/>
              <a:t>Speaker</a:t>
            </a:r>
            <a:endParaRPr lang="en-GB" noProof="0" dirty="0"/>
          </a:p>
        </p:txBody>
      </p:sp>
      <p:sp>
        <p:nvSpPr>
          <p:cNvPr id="13" name="Text Placeholder 6">
            <a:extLst>
              <a:ext uri="{FF2B5EF4-FFF2-40B4-BE49-F238E27FC236}">
                <a16:creationId xmlns:a16="http://schemas.microsoft.com/office/drawing/2014/main" xmlns="" id="{4CD92A4B-21BF-4D5C-B6DA-75A37BA90FB2}"/>
              </a:ext>
            </a:extLst>
          </p:cNvPr>
          <p:cNvSpPr>
            <a:spLocks noGrp="1"/>
          </p:cNvSpPr>
          <p:nvPr>
            <p:ph type="body" sz="quarter" idx="18" hasCustomPrompt="1"/>
          </p:nvPr>
        </p:nvSpPr>
        <p:spPr>
          <a:xfrm>
            <a:off x="4463943" y="1503447"/>
            <a:ext cx="4284056" cy="1376194"/>
          </a:xfrm>
          <a:prstGeom prst="rect">
            <a:avLst/>
          </a:prstGeom>
        </p:spPr>
        <p:txBody>
          <a:bodyPr lIns="0" tIns="0" rIns="0" bIns="0"/>
          <a:lstStyle>
            <a:lvl1pPr marL="342891" indent="-342891">
              <a:lnSpc>
                <a:spcPct val="100000"/>
              </a:lnSpc>
              <a:spcBef>
                <a:spcPts val="0"/>
              </a:spcBef>
              <a:spcAft>
                <a:spcPts val="1200"/>
              </a:spcAft>
              <a:buClr>
                <a:schemeClr val="tx2"/>
              </a:buClr>
              <a:buSzPct val="100000"/>
              <a:buFont typeface="Wingdings" panose="05000000000000000000" pitchFamily="2" charset="2"/>
              <a:buChar char="§"/>
              <a:defRPr sz="1400"/>
            </a:lvl1pPr>
            <a:lvl2pPr marL="155536" indent="0">
              <a:lnSpc>
                <a:spcPts val="1900"/>
              </a:lnSpc>
              <a:spcBef>
                <a:spcPts val="0"/>
              </a:spcBef>
              <a:spcAft>
                <a:spcPts val="1200"/>
              </a:spcAft>
              <a:buNone/>
              <a:defRPr sz="1400"/>
            </a:lvl2pPr>
            <a:lvl3pPr marL="311071" indent="0">
              <a:lnSpc>
                <a:spcPts val="1900"/>
              </a:lnSpc>
              <a:spcBef>
                <a:spcPts val="0"/>
              </a:spcBef>
              <a:spcAft>
                <a:spcPts val="1200"/>
              </a:spcAft>
              <a:buNone/>
              <a:defRPr sz="1400"/>
            </a:lvl3pPr>
            <a:lvl4pPr marL="466607" indent="0">
              <a:lnSpc>
                <a:spcPts val="1900"/>
              </a:lnSpc>
              <a:spcBef>
                <a:spcPts val="0"/>
              </a:spcBef>
              <a:spcAft>
                <a:spcPts val="1200"/>
              </a:spcAft>
              <a:buNone/>
              <a:defRPr sz="1400"/>
            </a:lvl4pPr>
            <a:lvl5pPr marL="622142" indent="0">
              <a:lnSpc>
                <a:spcPts val="1900"/>
              </a:lnSpc>
              <a:spcBef>
                <a:spcPts val="0"/>
              </a:spcBef>
              <a:spcAft>
                <a:spcPts val="1200"/>
              </a:spcAft>
              <a:buNone/>
              <a:defRPr sz="1400"/>
            </a:lvl5pPr>
          </a:lstStyle>
          <a:p>
            <a:pPr lvl="0"/>
            <a:r>
              <a:rPr lang="en-GB" noProof="0" dirty="0" smtClean="0"/>
              <a:t>Key facts</a:t>
            </a:r>
            <a:endParaRPr lang="en-GB" noProof="0" dirty="0"/>
          </a:p>
        </p:txBody>
      </p:sp>
      <p:pic>
        <p:nvPicPr>
          <p:cNvPr id="16" name="Picture 15">
            <a:extLst>
              <a:ext uri="{FF2B5EF4-FFF2-40B4-BE49-F238E27FC236}">
                <a16:creationId xmlns:a16="http://schemas.microsoft.com/office/drawing/2014/main" xmlns="" id="{319CF09E-034D-42C6-9854-007561336CC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24328" y="411510"/>
            <a:ext cx="1223672" cy="536008"/>
          </a:xfrm>
          <a:prstGeom prst="rect">
            <a:avLst/>
          </a:prstGeom>
        </p:spPr>
      </p:pic>
    </p:spTree>
    <p:extLst>
      <p:ext uri="{BB962C8B-B14F-4D97-AF65-F5344CB8AC3E}">
        <p14:creationId xmlns:p14="http://schemas.microsoft.com/office/powerpoint/2010/main" val="327304266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gn-off Slide - Style On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368174D-F8C3-47D6-8654-0D2D3954895B}"/>
              </a:ext>
            </a:extLst>
          </p:cNvPr>
          <p:cNvSpPr/>
          <p:nvPr userDrawn="1"/>
        </p:nvSpPr>
        <p:spPr>
          <a:xfrm>
            <a:off x="-108520" y="-38250"/>
            <a:ext cx="468000" cy="52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7" noProof="0" dirty="0"/>
          </a:p>
        </p:txBody>
      </p:sp>
      <p:sp>
        <p:nvSpPr>
          <p:cNvPr id="4" name="TextBox 3">
            <a:extLst>
              <a:ext uri="{FF2B5EF4-FFF2-40B4-BE49-F238E27FC236}">
                <a16:creationId xmlns:a16="http://schemas.microsoft.com/office/drawing/2014/main" xmlns="" id="{9C8653CA-8B3D-4A5E-A2A2-E778097BB3AB}"/>
              </a:ext>
            </a:extLst>
          </p:cNvPr>
          <p:cNvSpPr txBox="1"/>
          <p:nvPr userDrawn="1"/>
        </p:nvSpPr>
        <p:spPr>
          <a:xfrm>
            <a:off x="809954" y="639639"/>
            <a:ext cx="4098047" cy="2868961"/>
          </a:xfrm>
          <a:prstGeom prst="rect">
            <a:avLst/>
          </a:prstGeom>
          <a:noFill/>
          <a:ln>
            <a:noFill/>
          </a:ln>
        </p:spPr>
        <p:txBody>
          <a:bodyPr wrap="square" lIns="0" tIns="0" rIns="0" bIns="0" anchor="t"/>
          <a:lstStyle/>
          <a:p>
            <a:pPr>
              <a:lnSpc>
                <a:spcPts val="2100"/>
              </a:lnSpc>
              <a:defRPr lang="en-US"/>
            </a:pPr>
            <a:r>
              <a:rPr lang="en-GB" sz="1648" noProof="0" dirty="0" smtClean="0">
                <a:solidFill>
                  <a:srgbClr val="414042"/>
                </a:solidFill>
                <a:latin typeface="Arial Regular" charset="77"/>
                <a:ea typeface="Arial Regular" charset="77"/>
                <a:cs typeface="Arial Regular" charset="77"/>
              </a:rPr>
              <a:t>Sustrans is the charity making it easier for people to walk and cycle.</a:t>
            </a:r>
          </a:p>
          <a:p>
            <a:pPr>
              <a:lnSpc>
                <a:spcPts val="2100"/>
              </a:lnSpc>
              <a:defRPr lang="en-US"/>
            </a:pPr>
            <a:endParaRPr lang="en-GB" sz="1648" noProof="0" dirty="0" smtClean="0">
              <a:solidFill>
                <a:srgbClr val="414042"/>
              </a:solidFill>
              <a:latin typeface="Arial Regular" charset="77"/>
              <a:ea typeface="Arial Regular" charset="77"/>
              <a:cs typeface="Arial Regular" charset="77"/>
            </a:endParaRPr>
          </a:p>
          <a:p>
            <a:pPr>
              <a:lnSpc>
                <a:spcPts val="2100"/>
              </a:lnSpc>
              <a:defRPr lang="en-US"/>
            </a:pPr>
            <a:r>
              <a:rPr lang="en-GB" sz="1648" noProof="0" dirty="0" smtClean="0">
                <a:solidFill>
                  <a:srgbClr val="414042"/>
                </a:solidFill>
                <a:latin typeface="Arial Regular" charset="77"/>
                <a:ea typeface="Arial Regular" charset="77"/>
                <a:cs typeface="Arial Regular" charset="77"/>
              </a:rPr>
              <a:t>We connect people and places, create liveable neighbourhoods, transform the school run and deliver a happier, healthier commute.</a:t>
            </a:r>
          </a:p>
          <a:p>
            <a:pPr>
              <a:lnSpc>
                <a:spcPts val="2100"/>
              </a:lnSpc>
              <a:defRPr lang="en-US"/>
            </a:pPr>
            <a:endParaRPr lang="en-GB" sz="1648" noProof="0" dirty="0" smtClean="0">
              <a:solidFill>
                <a:srgbClr val="414042"/>
              </a:solidFill>
              <a:latin typeface="Arial Regular" charset="77"/>
              <a:ea typeface="Arial Regular" charset="77"/>
              <a:cs typeface="Arial Regular" charset="77"/>
            </a:endParaRPr>
          </a:p>
          <a:p>
            <a:pPr>
              <a:lnSpc>
                <a:spcPts val="2100"/>
              </a:lnSpc>
              <a:defRPr lang="en-US"/>
            </a:pPr>
            <a:r>
              <a:rPr lang="en-GB" sz="1648" noProof="0" dirty="0" smtClean="0">
                <a:solidFill>
                  <a:srgbClr val="414042"/>
                </a:solidFill>
                <a:latin typeface="Arial Regular" charset="77"/>
                <a:ea typeface="Arial Regular" charset="77"/>
                <a:cs typeface="Arial Regular" charset="77"/>
              </a:rPr>
              <a:t>Join us on our journey.</a:t>
            </a:r>
          </a:p>
          <a:p>
            <a:pPr>
              <a:lnSpc>
                <a:spcPts val="2100"/>
              </a:lnSpc>
              <a:defRPr lang="en-US"/>
            </a:pPr>
            <a:endParaRPr lang="en-GB" sz="1648" noProof="0" dirty="0">
              <a:solidFill>
                <a:srgbClr val="414042"/>
              </a:solidFill>
              <a:latin typeface="Arial Regular" charset="77"/>
              <a:ea typeface="Arial Regular" charset="77"/>
              <a:cs typeface="Arial Regular" charset="77"/>
            </a:endParaRPr>
          </a:p>
        </p:txBody>
      </p:sp>
      <p:sp>
        <p:nvSpPr>
          <p:cNvPr id="5" name="TextBox 4">
            <a:extLst>
              <a:ext uri="{FF2B5EF4-FFF2-40B4-BE49-F238E27FC236}">
                <a16:creationId xmlns:a16="http://schemas.microsoft.com/office/drawing/2014/main" xmlns="" id="{B530A342-04E3-49FA-9F83-B8EA15EB52ED}"/>
              </a:ext>
            </a:extLst>
          </p:cNvPr>
          <p:cNvSpPr txBox="1"/>
          <p:nvPr userDrawn="1"/>
        </p:nvSpPr>
        <p:spPr>
          <a:xfrm>
            <a:off x="809954" y="3993158"/>
            <a:ext cx="5118047" cy="513238"/>
          </a:xfrm>
          <a:prstGeom prst="rect">
            <a:avLst/>
          </a:prstGeom>
          <a:noFill/>
          <a:ln>
            <a:noFill/>
          </a:ln>
        </p:spPr>
        <p:txBody>
          <a:bodyPr wrap="square" lIns="0" tIns="0" rIns="0" bIns="0" anchor="t"/>
          <a:lstStyle/>
          <a:p>
            <a:pPr>
              <a:lnSpc>
                <a:spcPts val="2061"/>
              </a:lnSpc>
              <a:defRPr lang="en-US"/>
            </a:pPr>
            <a:r>
              <a:rPr lang="en-GB" sz="1648" b="1" noProof="0" dirty="0" smtClean="0">
                <a:solidFill>
                  <a:srgbClr val="414042"/>
                </a:solidFill>
                <a:latin typeface="Arial" charset="77"/>
                <a:ea typeface="Arial" charset="77"/>
                <a:cs typeface="Arial" charset="77"/>
              </a:rPr>
              <a:t>www.sustrans.org.uk</a:t>
            </a:r>
          </a:p>
          <a:p>
            <a:pPr>
              <a:lnSpc>
                <a:spcPts val="2061"/>
              </a:lnSpc>
              <a:defRPr lang="en-US"/>
            </a:pPr>
            <a:endParaRPr lang="en-GB" sz="1648" b="1" noProof="0" dirty="0">
              <a:solidFill>
                <a:srgbClr val="414042"/>
              </a:solidFill>
              <a:latin typeface="Arial" charset="77"/>
              <a:ea typeface="Arial" charset="77"/>
              <a:cs typeface="Arial" charset="77"/>
            </a:endParaRPr>
          </a:p>
        </p:txBody>
      </p:sp>
      <p:sp>
        <p:nvSpPr>
          <p:cNvPr id="6" name="TextBox 5">
            <a:extLst>
              <a:ext uri="{FF2B5EF4-FFF2-40B4-BE49-F238E27FC236}">
                <a16:creationId xmlns:a16="http://schemas.microsoft.com/office/drawing/2014/main" xmlns="" id="{C980930A-BABA-42F3-BE3F-FC6B4B10FE05}"/>
              </a:ext>
            </a:extLst>
          </p:cNvPr>
          <p:cNvSpPr txBox="1"/>
          <p:nvPr userDrawn="1"/>
        </p:nvSpPr>
        <p:spPr>
          <a:xfrm>
            <a:off x="792001" y="4410552"/>
            <a:ext cx="5118047" cy="275927"/>
          </a:xfrm>
          <a:prstGeom prst="rect">
            <a:avLst/>
          </a:prstGeom>
          <a:noFill/>
          <a:ln>
            <a:noFill/>
          </a:ln>
        </p:spPr>
        <p:txBody>
          <a:bodyPr wrap="square" lIns="0" tIns="0" rIns="0" bIns="0" anchor="t"/>
          <a:lstStyle/>
          <a:p>
            <a:pPr>
              <a:lnSpc>
                <a:spcPts val="1200"/>
              </a:lnSpc>
              <a:defRPr lang="en-US"/>
            </a:pPr>
            <a:r>
              <a:rPr lang="en-GB" sz="800" noProof="0" dirty="0" smtClean="0">
                <a:solidFill>
                  <a:srgbClr val="414042"/>
                </a:solidFill>
                <a:latin typeface="Arial Regular" charset="77"/>
                <a:ea typeface="Arial Regular" charset="77"/>
                <a:cs typeface="Arial Regular" charset="77"/>
              </a:rPr>
              <a:t>Registered Charity No. 326550 (England and Wales) SC039263 (Scotland)</a:t>
            </a:r>
          </a:p>
          <a:p>
            <a:pPr>
              <a:lnSpc>
                <a:spcPts val="1200"/>
              </a:lnSpc>
              <a:defRPr lang="en-US"/>
            </a:pPr>
            <a:r>
              <a:rPr lang="en-GB" sz="800" noProof="0" dirty="0" smtClean="0">
                <a:solidFill>
                  <a:srgbClr val="414042"/>
                </a:solidFill>
                <a:latin typeface="Arial Regular" charset="77"/>
                <a:ea typeface="Arial Regular" charset="77"/>
                <a:cs typeface="Arial Regular" charset="77"/>
              </a:rPr>
              <a:t>VAT Registration No. 416740656.</a:t>
            </a:r>
            <a:endParaRPr lang="en-GB" sz="800" noProof="0" dirty="0">
              <a:solidFill>
                <a:srgbClr val="414042"/>
              </a:solidFill>
              <a:latin typeface="Arial Regular" charset="77"/>
              <a:ea typeface="Arial Regular" charset="77"/>
              <a:cs typeface="Arial Regular" charset="77"/>
            </a:endParaRPr>
          </a:p>
        </p:txBody>
      </p:sp>
      <p:pic>
        <p:nvPicPr>
          <p:cNvPr id="8" name="Picture 7">
            <a:extLst>
              <a:ext uri="{FF2B5EF4-FFF2-40B4-BE49-F238E27FC236}">
                <a16:creationId xmlns:a16="http://schemas.microsoft.com/office/drawing/2014/main" xmlns="" id="{F64BB8C7-2AF1-49BB-9A98-43A3F78700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04248" y="3797934"/>
            <a:ext cx="1872000" cy="888545"/>
          </a:xfrm>
          <a:prstGeom prst="rect">
            <a:avLst/>
          </a:prstGeom>
        </p:spPr>
      </p:pic>
    </p:spTree>
    <p:extLst>
      <p:ext uri="{BB962C8B-B14F-4D97-AF65-F5344CB8AC3E}">
        <p14:creationId xmlns:p14="http://schemas.microsoft.com/office/powerpoint/2010/main" val="23621826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gn-off Slide - Style Two">
    <p:bg>
      <p:bgPr>
        <a:solidFill>
          <a:schemeClr val="accent3"/>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36415" y="3687080"/>
            <a:ext cx="2039232" cy="1132907"/>
          </a:xfrm>
          <a:prstGeom prst="rect">
            <a:avLst/>
          </a:prstGeom>
        </p:spPr>
      </p:pic>
      <p:sp>
        <p:nvSpPr>
          <p:cNvPr id="3" name="Rectangle 2">
            <a:extLst>
              <a:ext uri="{FF2B5EF4-FFF2-40B4-BE49-F238E27FC236}">
                <a16:creationId xmlns:a16="http://schemas.microsoft.com/office/drawing/2014/main" xmlns="" id="{D368174D-F8C3-47D6-8654-0D2D3954895B}"/>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7" noProof="0" dirty="0"/>
          </a:p>
        </p:txBody>
      </p:sp>
      <p:sp>
        <p:nvSpPr>
          <p:cNvPr id="4" name="TextBox 3">
            <a:extLst>
              <a:ext uri="{FF2B5EF4-FFF2-40B4-BE49-F238E27FC236}">
                <a16:creationId xmlns:a16="http://schemas.microsoft.com/office/drawing/2014/main" xmlns="" id="{9C8653CA-8B3D-4A5E-A2A2-E778097BB3AB}"/>
              </a:ext>
            </a:extLst>
          </p:cNvPr>
          <p:cNvSpPr txBox="1"/>
          <p:nvPr userDrawn="1"/>
        </p:nvSpPr>
        <p:spPr>
          <a:xfrm>
            <a:off x="809954" y="639639"/>
            <a:ext cx="4098047" cy="2868961"/>
          </a:xfrm>
          <a:prstGeom prst="rect">
            <a:avLst/>
          </a:prstGeom>
          <a:noFill/>
          <a:ln>
            <a:noFill/>
          </a:ln>
        </p:spPr>
        <p:txBody>
          <a:bodyPr wrap="square" lIns="0" tIns="0" rIns="0" bIns="0" anchor="t"/>
          <a:lstStyle/>
          <a:p>
            <a:pPr>
              <a:lnSpc>
                <a:spcPts val="2100"/>
              </a:lnSpc>
              <a:defRPr lang="en-US"/>
            </a:pPr>
            <a:r>
              <a:rPr lang="en-GB" sz="1648" noProof="0" dirty="0" smtClean="0">
                <a:solidFill>
                  <a:schemeClr val="bg2"/>
                </a:solidFill>
                <a:latin typeface="Arial Regular" charset="77"/>
                <a:ea typeface="Arial Regular" charset="77"/>
                <a:cs typeface="Arial Regular" charset="77"/>
              </a:rPr>
              <a:t>Sustrans is the charity making it easier for people to walk and cycle.</a:t>
            </a:r>
          </a:p>
          <a:p>
            <a:pPr>
              <a:lnSpc>
                <a:spcPts val="2100"/>
              </a:lnSpc>
              <a:defRPr lang="en-US"/>
            </a:pPr>
            <a:endParaRPr lang="en-GB" sz="1648" noProof="0" dirty="0" smtClean="0">
              <a:solidFill>
                <a:schemeClr val="bg2"/>
              </a:solidFill>
              <a:latin typeface="Arial Regular" charset="77"/>
              <a:ea typeface="Arial Regular" charset="77"/>
              <a:cs typeface="Arial Regular" charset="77"/>
            </a:endParaRPr>
          </a:p>
          <a:p>
            <a:pPr>
              <a:lnSpc>
                <a:spcPts val="2100"/>
              </a:lnSpc>
              <a:defRPr lang="en-US"/>
            </a:pPr>
            <a:r>
              <a:rPr lang="en-GB" sz="1648" noProof="0" dirty="0" smtClean="0">
                <a:solidFill>
                  <a:schemeClr val="bg2"/>
                </a:solidFill>
                <a:latin typeface="Arial Regular" charset="77"/>
                <a:ea typeface="Arial Regular" charset="77"/>
                <a:cs typeface="Arial Regular" charset="77"/>
              </a:rPr>
              <a:t>We connect people and places, create liveable neighbourhoods, transform the school run and deliver a happier, healthier commute.</a:t>
            </a:r>
          </a:p>
          <a:p>
            <a:pPr>
              <a:lnSpc>
                <a:spcPts val="2100"/>
              </a:lnSpc>
              <a:defRPr lang="en-US"/>
            </a:pPr>
            <a:endParaRPr lang="en-GB" sz="1648" noProof="0" dirty="0" smtClean="0">
              <a:solidFill>
                <a:schemeClr val="bg2"/>
              </a:solidFill>
              <a:latin typeface="Arial Regular" charset="77"/>
              <a:ea typeface="Arial Regular" charset="77"/>
              <a:cs typeface="Arial Regular" charset="77"/>
            </a:endParaRPr>
          </a:p>
          <a:p>
            <a:pPr>
              <a:lnSpc>
                <a:spcPts val="2100"/>
              </a:lnSpc>
              <a:defRPr lang="en-US"/>
            </a:pPr>
            <a:r>
              <a:rPr lang="en-GB" sz="1648" noProof="0" dirty="0" smtClean="0">
                <a:solidFill>
                  <a:schemeClr val="bg2"/>
                </a:solidFill>
                <a:latin typeface="Arial Regular" charset="77"/>
                <a:ea typeface="Arial Regular" charset="77"/>
                <a:cs typeface="Arial Regular" charset="77"/>
              </a:rPr>
              <a:t>Join us on our journey.</a:t>
            </a:r>
          </a:p>
          <a:p>
            <a:pPr>
              <a:lnSpc>
                <a:spcPts val="2100"/>
              </a:lnSpc>
              <a:defRPr lang="en-US"/>
            </a:pPr>
            <a:endParaRPr lang="en-GB" sz="1648" noProof="0" dirty="0">
              <a:solidFill>
                <a:schemeClr val="bg2"/>
              </a:solidFill>
              <a:latin typeface="Arial Regular" charset="77"/>
              <a:ea typeface="Arial Regular" charset="77"/>
              <a:cs typeface="Arial Regular" charset="77"/>
            </a:endParaRPr>
          </a:p>
        </p:txBody>
      </p:sp>
      <p:sp>
        <p:nvSpPr>
          <p:cNvPr id="5" name="TextBox 4">
            <a:extLst>
              <a:ext uri="{FF2B5EF4-FFF2-40B4-BE49-F238E27FC236}">
                <a16:creationId xmlns:a16="http://schemas.microsoft.com/office/drawing/2014/main" xmlns="" id="{B530A342-04E3-49FA-9F83-B8EA15EB52ED}"/>
              </a:ext>
            </a:extLst>
          </p:cNvPr>
          <p:cNvSpPr txBox="1"/>
          <p:nvPr userDrawn="1"/>
        </p:nvSpPr>
        <p:spPr>
          <a:xfrm>
            <a:off x="809954" y="3993158"/>
            <a:ext cx="5118047" cy="513238"/>
          </a:xfrm>
          <a:prstGeom prst="rect">
            <a:avLst/>
          </a:prstGeom>
          <a:noFill/>
          <a:ln>
            <a:noFill/>
          </a:ln>
        </p:spPr>
        <p:txBody>
          <a:bodyPr wrap="square" lIns="0" tIns="0" rIns="0" bIns="0" anchor="t"/>
          <a:lstStyle/>
          <a:p>
            <a:pPr>
              <a:lnSpc>
                <a:spcPts val="2061"/>
              </a:lnSpc>
              <a:defRPr lang="en-US"/>
            </a:pPr>
            <a:r>
              <a:rPr lang="en-GB" sz="1648" b="1" noProof="0" dirty="0" smtClean="0">
                <a:solidFill>
                  <a:schemeClr val="accent4"/>
                </a:solidFill>
                <a:latin typeface="Arial" charset="77"/>
                <a:ea typeface="Arial" charset="77"/>
                <a:cs typeface="Arial" charset="77"/>
              </a:rPr>
              <a:t>www.sustrans.org.uk</a:t>
            </a:r>
          </a:p>
          <a:p>
            <a:pPr>
              <a:lnSpc>
                <a:spcPts val="2061"/>
              </a:lnSpc>
              <a:defRPr lang="en-US"/>
            </a:pPr>
            <a:endParaRPr lang="en-GB" sz="1648" b="1" noProof="0" dirty="0">
              <a:solidFill>
                <a:schemeClr val="accent4"/>
              </a:solidFill>
              <a:latin typeface="Arial" charset="77"/>
              <a:ea typeface="Arial" charset="77"/>
              <a:cs typeface="Arial" charset="77"/>
            </a:endParaRPr>
          </a:p>
        </p:txBody>
      </p:sp>
      <p:sp>
        <p:nvSpPr>
          <p:cNvPr id="6" name="TextBox 5">
            <a:extLst>
              <a:ext uri="{FF2B5EF4-FFF2-40B4-BE49-F238E27FC236}">
                <a16:creationId xmlns:a16="http://schemas.microsoft.com/office/drawing/2014/main" xmlns="" id="{C980930A-BABA-42F3-BE3F-FC6B4B10FE05}"/>
              </a:ext>
            </a:extLst>
          </p:cNvPr>
          <p:cNvSpPr txBox="1"/>
          <p:nvPr userDrawn="1"/>
        </p:nvSpPr>
        <p:spPr>
          <a:xfrm>
            <a:off x="792001" y="4410552"/>
            <a:ext cx="5118047" cy="275927"/>
          </a:xfrm>
          <a:prstGeom prst="rect">
            <a:avLst/>
          </a:prstGeom>
          <a:noFill/>
          <a:ln>
            <a:noFill/>
          </a:ln>
        </p:spPr>
        <p:txBody>
          <a:bodyPr wrap="square" lIns="0" tIns="0" rIns="0" bIns="0" anchor="t"/>
          <a:lstStyle/>
          <a:p>
            <a:pPr>
              <a:lnSpc>
                <a:spcPts val="1200"/>
              </a:lnSpc>
              <a:defRPr lang="en-US"/>
            </a:pPr>
            <a:r>
              <a:rPr lang="en-GB" sz="800" noProof="0" dirty="0" smtClean="0">
                <a:solidFill>
                  <a:schemeClr val="accent4"/>
                </a:solidFill>
                <a:latin typeface="Arial Regular" charset="77"/>
                <a:ea typeface="Arial Regular" charset="77"/>
                <a:cs typeface="Arial Regular" charset="77"/>
              </a:rPr>
              <a:t>Registered Charity No. 326550 (England and Wales) SC039263 (Scotland)</a:t>
            </a:r>
          </a:p>
          <a:p>
            <a:pPr>
              <a:lnSpc>
                <a:spcPts val="1200"/>
              </a:lnSpc>
              <a:defRPr lang="en-US"/>
            </a:pPr>
            <a:r>
              <a:rPr lang="en-GB" sz="800" noProof="0" dirty="0" smtClean="0">
                <a:solidFill>
                  <a:schemeClr val="accent4"/>
                </a:solidFill>
                <a:latin typeface="Arial Regular" charset="77"/>
                <a:ea typeface="Arial Regular" charset="77"/>
                <a:cs typeface="Arial Regular" charset="77"/>
              </a:rPr>
              <a:t>VAT Registration No. 416740656.</a:t>
            </a:r>
            <a:endParaRPr lang="en-GB" sz="800" noProof="0" dirty="0">
              <a:solidFill>
                <a:schemeClr val="accent4"/>
              </a:solidFill>
              <a:latin typeface="Arial Regular" charset="77"/>
              <a:ea typeface="Arial Regular" charset="77"/>
              <a:cs typeface="Arial Regular" charset="77"/>
            </a:endParaRPr>
          </a:p>
        </p:txBody>
      </p:sp>
    </p:spTree>
    <p:extLst>
      <p:ext uri="{BB962C8B-B14F-4D97-AF65-F5344CB8AC3E}">
        <p14:creationId xmlns:p14="http://schemas.microsoft.com/office/powerpoint/2010/main" val="41637469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hoto Title Slide - Style Two">
    <p:bg>
      <p:bgPr>
        <a:solidFill>
          <a:schemeClr val="accent3"/>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2376" y="3939904"/>
            <a:ext cx="1606704" cy="892613"/>
          </a:xfrm>
          <a:prstGeom prst="rect">
            <a:avLst/>
          </a:prstGeom>
        </p:spPr>
      </p:pic>
      <p:sp>
        <p:nvSpPr>
          <p:cNvPr id="3" name="Picture Placeholder 2">
            <a:extLst>
              <a:ext uri="{FF2B5EF4-FFF2-40B4-BE49-F238E27FC236}">
                <a16:creationId xmlns:a16="http://schemas.microsoft.com/office/drawing/2014/main" xmlns="" id="{2FD3C38A-7ABD-475E-9E88-50A2FBDB15CF}"/>
              </a:ext>
            </a:extLst>
          </p:cNvPr>
          <p:cNvSpPr>
            <a:spLocks noGrp="1"/>
          </p:cNvSpPr>
          <p:nvPr>
            <p:ph type="pic" sz="quarter" idx="10"/>
          </p:nvPr>
        </p:nvSpPr>
        <p:spPr>
          <a:xfrm>
            <a:off x="4824512" y="-38250"/>
            <a:ext cx="4392000" cy="5220000"/>
          </a:xfrm>
          <a:prstGeom prst="rect">
            <a:avLst/>
          </a:prstGeom>
        </p:spPr>
        <p:txBody>
          <a:bodyPr/>
          <a:lstStyle>
            <a:lvl1pPr marL="0" indent="0">
              <a:buNone/>
              <a:defRPr sz="2000"/>
            </a:lvl1pPr>
          </a:lstStyle>
          <a:p>
            <a:r>
              <a:rPr lang="en-US" noProof="0" smtClean="0"/>
              <a:t>Click icon to add picture</a:t>
            </a:r>
            <a:endParaRPr lang="en-GB" noProof="0" dirty="0"/>
          </a:p>
        </p:txBody>
      </p:sp>
      <p:sp>
        <p:nvSpPr>
          <p:cNvPr id="4" name="Rectangle 3">
            <a:extLst>
              <a:ext uri="{FF2B5EF4-FFF2-40B4-BE49-F238E27FC236}">
                <a16:creationId xmlns:a16="http://schemas.microsoft.com/office/drawing/2014/main" xmlns="" id="{813310F2-386F-4409-BE43-494BAD11D569}"/>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7" noProof="0" dirty="0"/>
          </a:p>
        </p:txBody>
      </p:sp>
      <p:sp>
        <p:nvSpPr>
          <p:cNvPr id="13" name="Text Placeholder 12">
            <a:extLst>
              <a:ext uri="{FF2B5EF4-FFF2-40B4-BE49-F238E27FC236}">
                <a16:creationId xmlns:a16="http://schemas.microsoft.com/office/drawing/2014/main" xmlns="" id="{DCCCF3C0-D7BC-4491-BCC3-DC18E41C1C22}"/>
              </a:ext>
            </a:extLst>
          </p:cNvPr>
          <p:cNvSpPr>
            <a:spLocks noGrp="1"/>
          </p:cNvSpPr>
          <p:nvPr>
            <p:ph type="body" sz="quarter" idx="11" hasCustomPrompt="1"/>
          </p:nvPr>
        </p:nvSpPr>
        <p:spPr>
          <a:xfrm>
            <a:off x="803581" y="832650"/>
            <a:ext cx="3634979" cy="1595085"/>
          </a:xfrm>
          <a:prstGeom prst="rect">
            <a:avLst/>
          </a:prstGeom>
        </p:spPr>
        <p:txBody>
          <a:bodyPr lIns="0" tIns="0" rIns="0" bIns="0" anchor="b" anchorCtr="0"/>
          <a:lstStyle>
            <a:lvl1pPr marL="0" indent="0">
              <a:lnSpc>
                <a:spcPct val="100000"/>
              </a:lnSpc>
              <a:spcBef>
                <a:spcPts val="0"/>
              </a:spcBef>
              <a:buNone/>
              <a:defRPr sz="3500" b="1">
                <a:solidFill>
                  <a:schemeClr val="tx1"/>
                </a:solidFill>
                <a:latin typeface="+mj-lt"/>
              </a:defRPr>
            </a:lvl1pPr>
            <a:lvl2pPr marL="155536" indent="0">
              <a:lnSpc>
                <a:spcPts val="3900"/>
              </a:lnSpc>
              <a:spcBef>
                <a:spcPts val="0"/>
              </a:spcBef>
              <a:buNone/>
              <a:defRPr sz="3500" b="1">
                <a:solidFill>
                  <a:schemeClr val="bg2"/>
                </a:solidFill>
                <a:latin typeface="+mj-lt"/>
              </a:defRPr>
            </a:lvl2pPr>
            <a:lvl3pPr marL="311071" indent="0">
              <a:lnSpc>
                <a:spcPts val="3900"/>
              </a:lnSpc>
              <a:spcBef>
                <a:spcPts val="0"/>
              </a:spcBef>
              <a:buNone/>
              <a:defRPr sz="3500" b="1">
                <a:solidFill>
                  <a:schemeClr val="bg2"/>
                </a:solidFill>
                <a:latin typeface="+mj-lt"/>
              </a:defRPr>
            </a:lvl3pPr>
            <a:lvl4pPr marL="466607" indent="0">
              <a:lnSpc>
                <a:spcPts val="3900"/>
              </a:lnSpc>
              <a:spcBef>
                <a:spcPts val="0"/>
              </a:spcBef>
              <a:buNone/>
              <a:defRPr sz="3500" b="1">
                <a:solidFill>
                  <a:schemeClr val="bg2"/>
                </a:solidFill>
                <a:latin typeface="+mj-lt"/>
              </a:defRPr>
            </a:lvl4pPr>
            <a:lvl5pPr marL="622142"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23" name="Text Placeholder 22">
            <a:extLst>
              <a:ext uri="{FF2B5EF4-FFF2-40B4-BE49-F238E27FC236}">
                <a16:creationId xmlns:a16="http://schemas.microsoft.com/office/drawing/2014/main" xmlns="" id="{552FE706-365F-400B-BE44-CAB54B32E723}"/>
              </a:ext>
            </a:extLst>
          </p:cNvPr>
          <p:cNvSpPr>
            <a:spLocks noGrp="1"/>
          </p:cNvSpPr>
          <p:nvPr>
            <p:ph type="body" sz="quarter" idx="12" hasCustomPrompt="1"/>
          </p:nvPr>
        </p:nvSpPr>
        <p:spPr>
          <a:xfrm>
            <a:off x="803277" y="2571750"/>
            <a:ext cx="3635375" cy="792088"/>
          </a:xfrm>
          <a:prstGeom prst="rect">
            <a:avLst/>
          </a:prstGeom>
        </p:spPr>
        <p:txBody>
          <a:bodyPr lIns="0" tIns="0" rIns="0" bIns="0"/>
          <a:lstStyle>
            <a:lvl1pPr marL="0" indent="0">
              <a:lnSpc>
                <a:spcPct val="100000"/>
              </a:lnSpc>
              <a:spcBef>
                <a:spcPts val="0"/>
              </a:spcBef>
              <a:buNone/>
              <a:defRPr sz="1400" b="1">
                <a:solidFill>
                  <a:schemeClr val="accent4"/>
                </a:solidFill>
                <a:latin typeface="+mj-lt"/>
              </a:defRPr>
            </a:lvl1pPr>
            <a:lvl2pPr marL="155536" indent="0">
              <a:lnSpc>
                <a:spcPts val="2000"/>
              </a:lnSpc>
              <a:spcBef>
                <a:spcPts val="0"/>
              </a:spcBef>
              <a:buNone/>
              <a:defRPr sz="1400" b="1">
                <a:solidFill>
                  <a:schemeClr val="bg2"/>
                </a:solidFill>
                <a:latin typeface="+mj-lt"/>
              </a:defRPr>
            </a:lvl2pPr>
            <a:lvl3pPr marL="311071" indent="0">
              <a:lnSpc>
                <a:spcPts val="2000"/>
              </a:lnSpc>
              <a:spcBef>
                <a:spcPts val="0"/>
              </a:spcBef>
              <a:buNone/>
              <a:defRPr sz="1400" b="1">
                <a:solidFill>
                  <a:schemeClr val="bg2"/>
                </a:solidFill>
                <a:latin typeface="+mj-lt"/>
              </a:defRPr>
            </a:lvl3pPr>
            <a:lvl4pPr marL="466607" indent="0">
              <a:lnSpc>
                <a:spcPts val="2000"/>
              </a:lnSpc>
              <a:spcBef>
                <a:spcPts val="0"/>
              </a:spcBef>
              <a:buNone/>
              <a:defRPr sz="1400" b="1">
                <a:solidFill>
                  <a:schemeClr val="bg2"/>
                </a:solidFill>
                <a:latin typeface="+mj-lt"/>
              </a:defRPr>
            </a:lvl4pPr>
            <a:lvl5pPr marL="622142" indent="0">
              <a:lnSpc>
                <a:spcPts val="2000"/>
              </a:lnSpc>
              <a:spcBef>
                <a:spcPts val="0"/>
              </a:spcBef>
              <a:buNone/>
              <a:defRPr sz="1400" b="1">
                <a:solidFill>
                  <a:schemeClr val="bg2"/>
                </a:solidFill>
                <a:latin typeface="+mj-lt"/>
              </a:defRPr>
            </a:lvl5pPr>
          </a:lstStyle>
          <a:p>
            <a:pPr lvl="0"/>
            <a:r>
              <a:rPr lang="en-GB" noProof="0" dirty="0" smtClean="0"/>
              <a:t>Subtitle over up to three lines. </a:t>
            </a:r>
            <a:endParaRPr lang="en-GB" noProof="0" dirty="0"/>
          </a:p>
        </p:txBody>
      </p:sp>
    </p:spTree>
    <p:extLst>
      <p:ext uri="{BB962C8B-B14F-4D97-AF65-F5344CB8AC3E}">
        <p14:creationId xmlns:p14="http://schemas.microsoft.com/office/powerpoint/2010/main" val="5518695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gn-off Slide - Style Three">
    <p:bg>
      <p:bgPr>
        <a:solidFill>
          <a:schemeClr val="accent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368174D-F8C3-47D6-8654-0D2D3954895B}"/>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7" noProof="0" dirty="0"/>
          </a:p>
        </p:txBody>
      </p:sp>
      <p:sp>
        <p:nvSpPr>
          <p:cNvPr id="4" name="TextBox 3">
            <a:extLst>
              <a:ext uri="{FF2B5EF4-FFF2-40B4-BE49-F238E27FC236}">
                <a16:creationId xmlns:a16="http://schemas.microsoft.com/office/drawing/2014/main" xmlns="" id="{9C8653CA-8B3D-4A5E-A2A2-E778097BB3AB}"/>
              </a:ext>
            </a:extLst>
          </p:cNvPr>
          <p:cNvSpPr txBox="1"/>
          <p:nvPr userDrawn="1"/>
        </p:nvSpPr>
        <p:spPr>
          <a:xfrm>
            <a:off x="809954" y="639639"/>
            <a:ext cx="4098047" cy="2868961"/>
          </a:xfrm>
          <a:prstGeom prst="rect">
            <a:avLst/>
          </a:prstGeom>
          <a:noFill/>
          <a:ln>
            <a:noFill/>
          </a:ln>
        </p:spPr>
        <p:txBody>
          <a:bodyPr wrap="square" lIns="0" tIns="0" rIns="0" bIns="0" anchor="t"/>
          <a:lstStyle/>
          <a:p>
            <a:pPr>
              <a:lnSpc>
                <a:spcPts val="2100"/>
              </a:lnSpc>
              <a:defRPr lang="en-US"/>
            </a:pPr>
            <a:r>
              <a:rPr lang="en-GB" sz="1648" noProof="0" dirty="0" smtClean="0">
                <a:solidFill>
                  <a:schemeClr val="tx1"/>
                </a:solidFill>
                <a:latin typeface="Arial Regular" charset="77"/>
                <a:ea typeface="Arial Regular" charset="77"/>
                <a:cs typeface="Arial Regular" charset="77"/>
              </a:rPr>
              <a:t>Sustrans is the charity making it easier for people to walk and cycle.</a:t>
            </a:r>
          </a:p>
          <a:p>
            <a:pPr>
              <a:lnSpc>
                <a:spcPts val="2100"/>
              </a:lnSpc>
              <a:defRPr lang="en-US"/>
            </a:pPr>
            <a:endParaRPr lang="en-GB" sz="1648" noProof="0" dirty="0" smtClean="0">
              <a:solidFill>
                <a:schemeClr val="tx1"/>
              </a:solidFill>
              <a:latin typeface="Arial Regular" charset="77"/>
              <a:ea typeface="Arial Regular" charset="77"/>
              <a:cs typeface="Arial Regular" charset="77"/>
            </a:endParaRPr>
          </a:p>
          <a:p>
            <a:pPr>
              <a:lnSpc>
                <a:spcPts val="2100"/>
              </a:lnSpc>
              <a:defRPr lang="en-US"/>
            </a:pPr>
            <a:r>
              <a:rPr lang="en-GB" sz="1648" noProof="0" dirty="0" smtClean="0">
                <a:solidFill>
                  <a:schemeClr val="tx1"/>
                </a:solidFill>
                <a:latin typeface="Arial Regular" charset="77"/>
                <a:ea typeface="Arial Regular" charset="77"/>
                <a:cs typeface="Arial Regular" charset="77"/>
              </a:rPr>
              <a:t>We connect people and places, create liveable neighbourhoods, transform the school run and deliver a happier, healthier commute.</a:t>
            </a:r>
          </a:p>
          <a:p>
            <a:pPr>
              <a:lnSpc>
                <a:spcPts val="2100"/>
              </a:lnSpc>
              <a:defRPr lang="en-US"/>
            </a:pPr>
            <a:endParaRPr lang="en-GB" sz="1648" noProof="0" dirty="0" smtClean="0">
              <a:solidFill>
                <a:schemeClr val="tx1"/>
              </a:solidFill>
              <a:latin typeface="Arial Regular" charset="77"/>
              <a:ea typeface="Arial Regular" charset="77"/>
              <a:cs typeface="Arial Regular" charset="77"/>
            </a:endParaRPr>
          </a:p>
          <a:p>
            <a:pPr>
              <a:lnSpc>
                <a:spcPts val="2100"/>
              </a:lnSpc>
              <a:defRPr lang="en-US"/>
            </a:pPr>
            <a:r>
              <a:rPr lang="en-GB" sz="1648" noProof="0" dirty="0" smtClean="0">
                <a:solidFill>
                  <a:schemeClr val="tx1"/>
                </a:solidFill>
                <a:latin typeface="Arial Regular" charset="77"/>
                <a:ea typeface="Arial Regular" charset="77"/>
                <a:cs typeface="Arial Regular" charset="77"/>
              </a:rPr>
              <a:t>Join us on our journey.</a:t>
            </a:r>
          </a:p>
          <a:p>
            <a:pPr>
              <a:lnSpc>
                <a:spcPts val="2100"/>
              </a:lnSpc>
              <a:defRPr lang="en-US"/>
            </a:pPr>
            <a:endParaRPr lang="en-GB" sz="1648" noProof="0" dirty="0">
              <a:solidFill>
                <a:schemeClr val="tx1"/>
              </a:solidFill>
              <a:latin typeface="Arial Regular" charset="77"/>
              <a:ea typeface="Arial Regular" charset="77"/>
              <a:cs typeface="Arial Regular" charset="77"/>
            </a:endParaRPr>
          </a:p>
        </p:txBody>
      </p:sp>
      <p:sp>
        <p:nvSpPr>
          <p:cNvPr id="5" name="TextBox 4">
            <a:extLst>
              <a:ext uri="{FF2B5EF4-FFF2-40B4-BE49-F238E27FC236}">
                <a16:creationId xmlns:a16="http://schemas.microsoft.com/office/drawing/2014/main" xmlns="" id="{B530A342-04E3-49FA-9F83-B8EA15EB52ED}"/>
              </a:ext>
            </a:extLst>
          </p:cNvPr>
          <p:cNvSpPr txBox="1"/>
          <p:nvPr userDrawn="1"/>
        </p:nvSpPr>
        <p:spPr>
          <a:xfrm>
            <a:off x="809954" y="3993158"/>
            <a:ext cx="5118047" cy="513238"/>
          </a:xfrm>
          <a:prstGeom prst="rect">
            <a:avLst/>
          </a:prstGeom>
          <a:noFill/>
          <a:ln>
            <a:noFill/>
          </a:ln>
        </p:spPr>
        <p:txBody>
          <a:bodyPr wrap="square" lIns="0" tIns="0" rIns="0" bIns="0" anchor="t"/>
          <a:lstStyle/>
          <a:p>
            <a:pPr>
              <a:lnSpc>
                <a:spcPts val="2061"/>
              </a:lnSpc>
              <a:defRPr lang="en-US"/>
            </a:pPr>
            <a:r>
              <a:rPr lang="en-GB" sz="1648" b="1" noProof="0" dirty="0" smtClean="0">
                <a:solidFill>
                  <a:schemeClr val="tx1"/>
                </a:solidFill>
                <a:latin typeface="Arial" charset="77"/>
                <a:ea typeface="Arial" charset="77"/>
                <a:cs typeface="Arial" charset="77"/>
              </a:rPr>
              <a:t>www.sustrans.org.uk</a:t>
            </a:r>
          </a:p>
          <a:p>
            <a:pPr>
              <a:lnSpc>
                <a:spcPts val="2061"/>
              </a:lnSpc>
              <a:defRPr lang="en-US"/>
            </a:pPr>
            <a:endParaRPr lang="en-GB" sz="1648" b="1" noProof="0" dirty="0">
              <a:solidFill>
                <a:schemeClr val="tx1"/>
              </a:solidFill>
              <a:latin typeface="Arial" charset="77"/>
              <a:ea typeface="Arial" charset="77"/>
              <a:cs typeface="Arial" charset="77"/>
            </a:endParaRPr>
          </a:p>
        </p:txBody>
      </p:sp>
      <p:sp>
        <p:nvSpPr>
          <p:cNvPr id="6" name="TextBox 5">
            <a:extLst>
              <a:ext uri="{FF2B5EF4-FFF2-40B4-BE49-F238E27FC236}">
                <a16:creationId xmlns:a16="http://schemas.microsoft.com/office/drawing/2014/main" xmlns="" id="{C980930A-BABA-42F3-BE3F-FC6B4B10FE05}"/>
              </a:ext>
            </a:extLst>
          </p:cNvPr>
          <p:cNvSpPr txBox="1"/>
          <p:nvPr userDrawn="1"/>
        </p:nvSpPr>
        <p:spPr>
          <a:xfrm>
            <a:off x="792001" y="4410552"/>
            <a:ext cx="5118047" cy="275927"/>
          </a:xfrm>
          <a:prstGeom prst="rect">
            <a:avLst/>
          </a:prstGeom>
          <a:noFill/>
          <a:ln>
            <a:noFill/>
          </a:ln>
        </p:spPr>
        <p:txBody>
          <a:bodyPr wrap="square" lIns="0" tIns="0" rIns="0" bIns="0" anchor="t"/>
          <a:lstStyle/>
          <a:p>
            <a:pPr>
              <a:lnSpc>
                <a:spcPts val="1200"/>
              </a:lnSpc>
              <a:defRPr lang="en-US"/>
            </a:pPr>
            <a:r>
              <a:rPr lang="en-GB" sz="800" noProof="0" dirty="0" smtClean="0">
                <a:solidFill>
                  <a:schemeClr val="tx1"/>
                </a:solidFill>
                <a:latin typeface="Arial Regular" charset="77"/>
                <a:ea typeface="Arial Regular" charset="77"/>
                <a:cs typeface="Arial Regular" charset="77"/>
              </a:rPr>
              <a:t>Registered Charity No. 326550 (England and Wales) SC039263 (Scotland)</a:t>
            </a:r>
          </a:p>
          <a:p>
            <a:pPr>
              <a:lnSpc>
                <a:spcPts val="1200"/>
              </a:lnSpc>
              <a:defRPr lang="en-US"/>
            </a:pPr>
            <a:r>
              <a:rPr lang="en-GB" sz="800" noProof="0" dirty="0" smtClean="0">
                <a:solidFill>
                  <a:schemeClr val="tx1"/>
                </a:solidFill>
                <a:latin typeface="Arial Regular" charset="77"/>
                <a:ea typeface="Arial Regular" charset="77"/>
                <a:cs typeface="Arial Regular" charset="77"/>
              </a:rPr>
              <a:t>VAT Registration No. 416740656.</a:t>
            </a:r>
            <a:endParaRPr lang="en-GB" sz="800" noProof="0" dirty="0">
              <a:solidFill>
                <a:schemeClr val="tx1"/>
              </a:solidFill>
              <a:latin typeface="Arial Regular" charset="77"/>
              <a:ea typeface="Arial Regular" charset="77"/>
              <a:cs typeface="Arial Regular" charset="77"/>
            </a:endParaRPr>
          </a:p>
        </p:txBody>
      </p:sp>
      <p:pic>
        <p:nvPicPr>
          <p:cNvPr id="8" name="Picture 7">
            <a:extLst>
              <a:ext uri="{FF2B5EF4-FFF2-40B4-BE49-F238E27FC236}">
                <a16:creationId xmlns:a16="http://schemas.microsoft.com/office/drawing/2014/main" xmlns="" id="{F64BB8C7-2AF1-49BB-9A98-43A3F78700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04250" y="3797932"/>
            <a:ext cx="1871999" cy="888544"/>
          </a:xfrm>
          <a:prstGeom prst="rect">
            <a:avLst/>
          </a:prstGeom>
        </p:spPr>
      </p:pic>
    </p:spTree>
    <p:extLst>
      <p:ext uri="{BB962C8B-B14F-4D97-AF65-F5344CB8AC3E}">
        <p14:creationId xmlns:p14="http://schemas.microsoft.com/office/powerpoint/2010/main" val="37573355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ign-off Slide - Style Thre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368174D-F8C3-47D6-8654-0D2D3954895B}"/>
              </a:ext>
            </a:extLst>
          </p:cNvPr>
          <p:cNvSpPr/>
          <p:nvPr userDrawn="1"/>
        </p:nvSpPr>
        <p:spPr>
          <a:xfrm>
            <a:off x="-108520" y="-38250"/>
            <a:ext cx="468000" cy="5220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7" noProof="0" dirty="0"/>
          </a:p>
        </p:txBody>
      </p:sp>
      <p:sp>
        <p:nvSpPr>
          <p:cNvPr id="4" name="TextBox 3">
            <a:extLst>
              <a:ext uri="{FF2B5EF4-FFF2-40B4-BE49-F238E27FC236}">
                <a16:creationId xmlns:a16="http://schemas.microsoft.com/office/drawing/2014/main" xmlns="" id="{9C8653CA-8B3D-4A5E-A2A2-E778097BB3AB}"/>
              </a:ext>
            </a:extLst>
          </p:cNvPr>
          <p:cNvSpPr txBox="1"/>
          <p:nvPr userDrawn="1"/>
        </p:nvSpPr>
        <p:spPr>
          <a:xfrm>
            <a:off x="809954" y="639639"/>
            <a:ext cx="4098047" cy="2868961"/>
          </a:xfrm>
          <a:prstGeom prst="rect">
            <a:avLst/>
          </a:prstGeom>
          <a:noFill/>
          <a:ln>
            <a:noFill/>
          </a:ln>
        </p:spPr>
        <p:txBody>
          <a:bodyPr wrap="square" lIns="0" tIns="0" rIns="0" bIns="0" anchor="t"/>
          <a:lstStyle/>
          <a:p>
            <a:pPr>
              <a:lnSpc>
                <a:spcPts val="2100"/>
              </a:lnSpc>
              <a:defRPr lang="en-US"/>
            </a:pPr>
            <a:r>
              <a:rPr lang="en-GB" sz="1648" noProof="0" dirty="0" smtClean="0">
                <a:solidFill>
                  <a:schemeClr val="tx1"/>
                </a:solidFill>
                <a:latin typeface="Arial Regular" charset="77"/>
                <a:ea typeface="Arial Regular" charset="77"/>
                <a:cs typeface="Arial Regular" charset="77"/>
              </a:rPr>
              <a:t>Sustrans is the charity making it easier for people to walk and cycle.</a:t>
            </a:r>
          </a:p>
          <a:p>
            <a:pPr>
              <a:lnSpc>
                <a:spcPts val="2100"/>
              </a:lnSpc>
              <a:defRPr lang="en-US"/>
            </a:pPr>
            <a:endParaRPr lang="en-GB" sz="1648" noProof="0" dirty="0" smtClean="0">
              <a:solidFill>
                <a:schemeClr val="tx1"/>
              </a:solidFill>
              <a:latin typeface="Arial Regular" charset="77"/>
              <a:ea typeface="Arial Regular" charset="77"/>
              <a:cs typeface="Arial Regular" charset="77"/>
            </a:endParaRPr>
          </a:p>
          <a:p>
            <a:pPr>
              <a:lnSpc>
                <a:spcPts val="2100"/>
              </a:lnSpc>
              <a:defRPr lang="en-US"/>
            </a:pPr>
            <a:r>
              <a:rPr lang="en-GB" sz="1648" noProof="0" dirty="0" smtClean="0">
                <a:solidFill>
                  <a:schemeClr val="tx1"/>
                </a:solidFill>
                <a:latin typeface="Arial Regular" charset="77"/>
                <a:ea typeface="Arial Regular" charset="77"/>
                <a:cs typeface="Arial Regular" charset="77"/>
              </a:rPr>
              <a:t>We connect people and places, create liveable neighbourhoods, transform the school run and deliver a happier, healthier commute.</a:t>
            </a:r>
          </a:p>
          <a:p>
            <a:pPr>
              <a:lnSpc>
                <a:spcPts val="2100"/>
              </a:lnSpc>
              <a:defRPr lang="en-US"/>
            </a:pPr>
            <a:endParaRPr lang="en-GB" sz="1648" noProof="0" dirty="0" smtClean="0">
              <a:solidFill>
                <a:schemeClr val="tx1"/>
              </a:solidFill>
              <a:latin typeface="Arial Regular" charset="77"/>
              <a:ea typeface="Arial Regular" charset="77"/>
              <a:cs typeface="Arial Regular" charset="77"/>
            </a:endParaRPr>
          </a:p>
          <a:p>
            <a:pPr>
              <a:lnSpc>
                <a:spcPts val="2100"/>
              </a:lnSpc>
              <a:defRPr lang="en-US"/>
            </a:pPr>
            <a:r>
              <a:rPr lang="en-GB" sz="1648" noProof="0" dirty="0" smtClean="0">
                <a:solidFill>
                  <a:schemeClr val="tx1"/>
                </a:solidFill>
                <a:latin typeface="Arial Regular" charset="77"/>
                <a:ea typeface="Arial Regular" charset="77"/>
                <a:cs typeface="Arial Regular" charset="77"/>
              </a:rPr>
              <a:t>Join us on our journey.</a:t>
            </a:r>
          </a:p>
          <a:p>
            <a:pPr>
              <a:lnSpc>
                <a:spcPts val="2100"/>
              </a:lnSpc>
              <a:defRPr lang="en-US"/>
            </a:pPr>
            <a:endParaRPr lang="en-GB" sz="1648" noProof="0" dirty="0">
              <a:solidFill>
                <a:schemeClr val="tx1"/>
              </a:solidFill>
              <a:latin typeface="Arial Regular" charset="77"/>
              <a:ea typeface="Arial Regular" charset="77"/>
              <a:cs typeface="Arial Regular" charset="77"/>
            </a:endParaRPr>
          </a:p>
        </p:txBody>
      </p:sp>
      <p:sp>
        <p:nvSpPr>
          <p:cNvPr id="5" name="TextBox 4">
            <a:extLst>
              <a:ext uri="{FF2B5EF4-FFF2-40B4-BE49-F238E27FC236}">
                <a16:creationId xmlns:a16="http://schemas.microsoft.com/office/drawing/2014/main" xmlns="" id="{B530A342-04E3-49FA-9F83-B8EA15EB52ED}"/>
              </a:ext>
            </a:extLst>
          </p:cNvPr>
          <p:cNvSpPr txBox="1"/>
          <p:nvPr userDrawn="1"/>
        </p:nvSpPr>
        <p:spPr>
          <a:xfrm>
            <a:off x="809954" y="3993158"/>
            <a:ext cx="5118047" cy="513238"/>
          </a:xfrm>
          <a:prstGeom prst="rect">
            <a:avLst/>
          </a:prstGeom>
          <a:noFill/>
          <a:ln>
            <a:noFill/>
          </a:ln>
        </p:spPr>
        <p:txBody>
          <a:bodyPr wrap="square" lIns="0" tIns="0" rIns="0" bIns="0" anchor="t"/>
          <a:lstStyle/>
          <a:p>
            <a:pPr>
              <a:lnSpc>
                <a:spcPts val="2061"/>
              </a:lnSpc>
              <a:defRPr lang="en-US"/>
            </a:pPr>
            <a:r>
              <a:rPr lang="en-GB" sz="1648" b="1" noProof="0" dirty="0" smtClean="0">
                <a:solidFill>
                  <a:schemeClr val="tx1"/>
                </a:solidFill>
                <a:latin typeface="Arial" charset="77"/>
                <a:ea typeface="Arial" charset="77"/>
                <a:cs typeface="Arial" charset="77"/>
              </a:rPr>
              <a:t>www.sustrans.org.uk</a:t>
            </a:r>
          </a:p>
          <a:p>
            <a:pPr>
              <a:lnSpc>
                <a:spcPts val="2061"/>
              </a:lnSpc>
              <a:defRPr lang="en-US"/>
            </a:pPr>
            <a:endParaRPr lang="en-GB" sz="1648" b="1" noProof="0" dirty="0">
              <a:solidFill>
                <a:schemeClr val="tx1"/>
              </a:solidFill>
              <a:latin typeface="Arial" charset="77"/>
              <a:ea typeface="Arial" charset="77"/>
              <a:cs typeface="Arial" charset="77"/>
            </a:endParaRPr>
          </a:p>
        </p:txBody>
      </p:sp>
      <p:sp>
        <p:nvSpPr>
          <p:cNvPr id="6" name="TextBox 5">
            <a:extLst>
              <a:ext uri="{FF2B5EF4-FFF2-40B4-BE49-F238E27FC236}">
                <a16:creationId xmlns:a16="http://schemas.microsoft.com/office/drawing/2014/main" xmlns="" id="{C980930A-BABA-42F3-BE3F-FC6B4B10FE05}"/>
              </a:ext>
            </a:extLst>
          </p:cNvPr>
          <p:cNvSpPr txBox="1"/>
          <p:nvPr userDrawn="1"/>
        </p:nvSpPr>
        <p:spPr>
          <a:xfrm>
            <a:off x="792001" y="4410552"/>
            <a:ext cx="5118047" cy="275927"/>
          </a:xfrm>
          <a:prstGeom prst="rect">
            <a:avLst/>
          </a:prstGeom>
          <a:noFill/>
          <a:ln>
            <a:noFill/>
          </a:ln>
        </p:spPr>
        <p:txBody>
          <a:bodyPr wrap="square" lIns="0" tIns="0" rIns="0" bIns="0" anchor="t"/>
          <a:lstStyle/>
          <a:p>
            <a:pPr>
              <a:lnSpc>
                <a:spcPts val="1200"/>
              </a:lnSpc>
              <a:defRPr lang="en-US"/>
            </a:pPr>
            <a:r>
              <a:rPr lang="en-GB" sz="800" noProof="0" dirty="0" smtClean="0">
                <a:solidFill>
                  <a:schemeClr val="tx1"/>
                </a:solidFill>
                <a:latin typeface="Arial Regular" charset="77"/>
                <a:ea typeface="Arial Regular" charset="77"/>
                <a:cs typeface="Arial Regular" charset="77"/>
              </a:rPr>
              <a:t>Registered Charity No. 326550 (England and Wales) SC039263 (Scotland)</a:t>
            </a:r>
          </a:p>
          <a:p>
            <a:pPr>
              <a:lnSpc>
                <a:spcPts val="1200"/>
              </a:lnSpc>
              <a:defRPr lang="en-US"/>
            </a:pPr>
            <a:r>
              <a:rPr lang="en-GB" sz="800" noProof="0" dirty="0" smtClean="0">
                <a:solidFill>
                  <a:schemeClr val="tx1"/>
                </a:solidFill>
                <a:latin typeface="Arial Regular" charset="77"/>
                <a:ea typeface="Arial Regular" charset="77"/>
                <a:cs typeface="Arial Regular" charset="77"/>
              </a:rPr>
              <a:t>VAT Registration No. 416740656.</a:t>
            </a:r>
            <a:endParaRPr lang="en-GB" sz="800" noProof="0" dirty="0">
              <a:solidFill>
                <a:schemeClr val="tx1"/>
              </a:solidFill>
              <a:latin typeface="Arial Regular" charset="77"/>
              <a:ea typeface="Arial Regular" charset="77"/>
              <a:cs typeface="Arial Regular" charset="77"/>
            </a:endParaRPr>
          </a:p>
        </p:txBody>
      </p:sp>
      <p:pic>
        <p:nvPicPr>
          <p:cNvPr id="8" name="Picture 7">
            <a:extLst>
              <a:ext uri="{FF2B5EF4-FFF2-40B4-BE49-F238E27FC236}">
                <a16:creationId xmlns:a16="http://schemas.microsoft.com/office/drawing/2014/main" xmlns="" id="{F64BB8C7-2AF1-49BB-9A98-43A3F78700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04250" y="3797932"/>
            <a:ext cx="1871999" cy="888544"/>
          </a:xfrm>
          <a:prstGeom prst="rect">
            <a:avLst/>
          </a:prstGeom>
        </p:spPr>
      </p:pic>
    </p:spTree>
    <p:extLst>
      <p:ext uri="{BB962C8B-B14F-4D97-AF65-F5344CB8AC3E}">
        <p14:creationId xmlns:p14="http://schemas.microsoft.com/office/powerpoint/2010/main" val="14215649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Title Slide - Style Three">
    <p:bg>
      <p:bgPr>
        <a:solidFill>
          <a:schemeClr val="bg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2FD3C38A-7ABD-475E-9E88-50A2FBDB15CF}"/>
              </a:ext>
            </a:extLst>
          </p:cNvPr>
          <p:cNvSpPr>
            <a:spLocks noGrp="1"/>
          </p:cNvSpPr>
          <p:nvPr>
            <p:ph type="pic" sz="quarter" idx="10"/>
          </p:nvPr>
        </p:nvSpPr>
        <p:spPr>
          <a:xfrm>
            <a:off x="4824512" y="-38250"/>
            <a:ext cx="4392000" cy="5220000"/>
          </a:xfrm>
          <a:prstGeom prst="rect">
            <a:avLst/>
          </a:prstGeom>
        </p:spPr>
        <p:txBody>
          <a:bodyPr/>
          <a:lstStyle>
            <a:lvl1pPr marL="0" indent="0">
              <a:buNone/>
              <a:defRPr sz="2000">
                <a:solidFill>
                  <a:schemeClr val="bg1"/>
                </a:solidFill>
              </a:defRPr>
            </a:lvl1pPr>
          </a:lstStyle>
          <a:p>
            <a:r>
              <a:rPr lang="en-US" noProof="0" smtClean="0"/>
              <a:t>Click icon to add picture</a:t>
            </a:r>
            <a:endParaRPr lang="en-GB" noProof="0" dirty="0"/>
          </a:p>
        </p:txBody>
      </p:sp>
      <p:sp>
        <p:nvSpPr>
          <p:cNvPr id="4" name="Rectangle 3">
            <a:extLst>
              <a:ext uri="{FF2B5EF4-FFF2-40B4-BE49-F238E27FC236}">
                <a16:creationId xmlns:a16="http://schemas.microsoft.com/office/drawing/2014/main" xmlns="" id="{813310F2-386F-4409-BE43-494BAD11D569}"/>
              </a:ext>
            </a:extLst>
          </p:cNvPr>
          <p:cNvSpPr/>
          <p:nvPr userDrawn="1"/>
        </p:nvSpPr>
        <p:spPr>
          <a:xfrm>
            <a:off x="-108520" y="-38250"/>
            <a:ext cx="468000" cy="52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7" noProof="0" dirty="0"/>
          </a:p>
        </p:txBody>
      </p:sp>
      <p:pic>
        <p:nvPicPr>
          <p:cNvPr id="9" name="Picture 8">
            <a:extLst>
              <a:ext uri="{FF2B5EF4-FFF2-40B4-BE49-F238E27FC236}">
                <a16:creationId xmlns:a16="http://schemas.microsoft.com/office/drawing/2014/main" xmlns="" id="{F5BA3519-CC5B-48A8-B9C2-E6621BC1DE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3582" y="4043069"/>
            <a:ext cx="1461599" cy="693748"/>
          </a:xfrm>
          <a:prstGeom prst="rect">
            <a:avLst/>
          </a:prstGeom>
        </p:spPr>
      </p:pic>
      <p:sp>
        <p:nvSpPr>
          <p:cNvPr id="13" name="Text Placeholder 12">
            <a:extLst>
              <a:ext uri="{FF2B5EF4-FFF2-40B4-BE49-F238E27FC236}">
                <a16:creationId xmlns:a16="http://schemas.microsoft.com/office/drawing/2014/main" xmlns="" id="{DCCCF3C0-D7BC-4491-BCC3-DC18E41C1C22}"/>
              </a:ext>
            </a:extLst>
          </p:cNvPr>
          <p:cNvSpPr>
            <a:spLocks noGrp="1"/>
          </p:cNvSpPr>
          <p:nvPr>
            <p:ph type="body" sz="quarter" idx="11" hasCustomPrompt="1"/>
          </p:nvPr>
        </p:nvSpPr>
        <p:spPr>
          <a:xfrm>
            <a:off x="803672" y="843560"/>
            <a:ext cx="3634979" cy="1595085"/>
          </a:xfrm>
          <a:prstGeom prst="rect">
            <a:avLst/>
          </a:prstGeom>
        </p:spPr>
        <p:txBody>
          <a:bodyPr lIns="0" tIns="0" rIns="0" bIns="0" anchor="b" anchorCtr="0"/>
          <a:lstStyle>
            <a:lvl1pPr marL="0" indent="0">
              <a:lnSpc>
                <a:spcPct val="100000"/>
              </a:lnSpc>
              <a:spcBef>
                <a:spcPts val="0"/>
              </a:spcBef>
              <a:buNone/>
              <a:defRPr sz="3500" b="1">
                <a:solidFill>
                  <a:schemeClr val="bg1"/>
                </a:solidFill>
                <a:latin typeface="+mj-lt"/>
              </a:defRPr>
            </a:lvl1pPr>
            <a:lvl2pPr marL="155536" indent="0">
              <a:lnSpc>
                <a:spcPts val="3900"/>
              </a:lnSpc>
              <a:spcBef>
                <a:spcPts val="0"/>
              </a:spcBef>
              <a:buNone/>
              <a:defRPr sz="3500" b="1">
                <a:solidFill>
                  <a:schemeClr val="bg2"/>
                </a:solidFill>
                <a:latin typeface="+mj-lt"/>
              </a:defRPr>
            </a:lvl2pPr>
            <a:lvl3pPr marL="311071" indent="0">
              <a:lnSpc>
                <a:spcPts val="3900"/>
              </a:lnSpc>
              <a:spcBef>
                <a:spcPts val="0"/>
              </a:spcBef>
              <a:buNone/>
              <a:defRPr sz="3500" b="1">
                <a:solidFill>
                  <a:schemeClr val="bg2"/>
                </a:solidFill>
                <a:latin typeface="+mj-lt"/>
              </a:defRPr>
            </a:lvl3pPr>
            <a:lvl4pPr marL="466607" indent="0">
              <a:lnSpc>
                <a:spcPts val="3900"/>
              </a:lnSpc>
              <a:spcBef>
                <a:spcPts val="0"/>
              </a:spcBef>
              <a:buNone/>
              <a:defRPr sz="3500" b="1">
                <a:solidFill>
                  <a:schemeClr val="bg2"/>
                </a:solidFill>
                <a:latin typeface="+mj-lt"/>
              </a:defRPr>
            </a:lvl4pPr>
            <a:lvl5pPr marL="622142"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23" name="Text Placeholder 22">
            <a:extLst>
              <a:ext uri="{FF2B5EF4-FFF2-40B4-BE49-F238E27FC236}">
                <a16:creationId xmlns:a16="http://schemas.microsoft.com/office/drawing/2014/main" xmlns="" id="{552FE706-365F-400B-BE44-CAB54B32E723}"/>
              </a:ext>
            </a:extLst>
          </p:cNvPr>
          <p:cNvSpPr>
            <a:spLocks noGrp="1"/>
          </p:cNvSpPr>
          <p:nvPr>
            <p:ph type="body" sz="quarter" idx="12" hasCustomPrompt="1"/>
          </p:nvPr>
        </p:nvSpPr>
        <p:spPr>
          <a:xfrm>
            <a:off x="803277" y="2571750"/>
            <a:ext cx="3635375" cy="792088"/>
          </a:xfrm>
          <a:prstGeom prst="rect">
            <a:avLst/>
          </a:prstGeom>
        </p:spPr>
        <p:txBody>
          <a:bodyPr lIns="0" tIns="0" rIns="0" bIns="0"/>
          <a:lstStyle>
            <a:lvl1pPr marL="0" indent="0">
              <a:lnSpc>
                <a:spcPct val="100000"/>
              </a:lnSpc>
              <a:spcBef>
                <a:spcPts val="0"/>
              </a:spcBef>
              <a:buNone/>
              <a:defRPr sz="1400" b="1">
                <a:solidFill>
                  <a:schemeClr val="bg1"/>
                </a:solidFill>
                <a:latin typeface="+mj-lt"/>
              </a:defRPr>
            </a:lvl1pPr>
            <a:lvl2pPr marL="155536" indent="0">
              <a:lnSpc>
                <a:spcPts val="2000"/>
              </a:lnSpc>
              <a:spcBef>
                <a:spcPts val="0"/>
              </a:spcBef>
              <a:buNone/>
              <a:defRPr sz="1400" b="1">
                <a:solidFill>
                  <a:schemeClr val="bg2"/>
                </a:solidFill>
                <a:latin typeface="+mj-lt"/>
              </a:defRPr>
            </a:lvl2pPr>
            <a:lvl3pPr marL="311071" indent="0">
              <a:lnSpc>
                <a:spcPts val="2000"/>
              </a:lnSpc>
              <a:spcBef>
                <a:spcPts val="0"/>
              </a:spcBef>
              <a:buNone/>
              <a:defRPr sz="1400" b="1">
                <a:solidFill>
                  <a:schemeClr val="bg2"/>
                </a:solidFill>
                <a:latin typeface="+mj-lt"/>
              </a:defRPr>
            </a:lvl3pPr>
            <a:lvl4pPr marL="466607" indent="0">
              <a:lnSpc>
                <a:spcPts val="2000"/>
              </a:lnSpc>
              <a:spcBef>
                <a:spcPts val="0"/>
              </a:spcBef>
              <a:buNone/>
              <a:defRPr sz="1400" b="1">
                <a:solidFill>
                  <a:schemeClr val="bg2"/>
                </a:solidFill>
                <a:latin typeface="+mj-lt"/>
              </a:defRPr>
            </a:lvl4pPr>
            <a:lvl5pPr marL="622142" indent="0">
              <a:lnSpc>
                <a:spcPts val="2000"/>
              </a:lnSpc>
              <a:spcBef>
                <a:spcPts val="0"/>
              </a:spcBef>
              <a:buNone/>
              <a:defRPr sz="1400" b="1">
                <a:solidFill>
                  <a:schemeClr val="bg2"/>
                </a:solidFill>
                <a:latin typeface="+mj-lt"/>
              </a:defRPr>
            </a:lvl5pPr>
          </a:lstStyle>
          <a:p>
            <a:pPr lvl="0"/>
            <a:r>
              <a:rPr lang="en-GB" noProof="0" dirty="0" smtClean="0"/>
              <a:t>Subtitle over up to three lines. </a:t>
            </a:r>
            <a:endParaRPr lang="en-GB" noProof="0" dirty="0"/>
          </a:p>
        </p:txBody>
      </p:sp>
    </p:spTree>
    <p:extLst>
      <p:ext uri="{BB962C8B-B14F-4D97-AF65-F5344CB8AC3E}">
        <p14:creationId xmlns:p14="http://schemas.microsoft.com/office/powerpoint/2010/main" val="175284207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hoto Title Slide - Style Three">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2FD3C38A-7ABD-475E-9E88-50A2FBDB15CF}"/>
              </a:ext>
            </a:extLst>
          </p:cNvPr>
          <p:cNvSpPr>
            <a:spLocks noGrp="1"/>
          </p:cNvSpPr>
          <p:nvPr>
            <p:ph type="pic" sz="quarter" idx="10"/>
          </p:nvPr>
        </p:nvSpPr>
        <p:spPr>
          <a:xfrm>
            <a:off x="4824512" y="-38250"/>
            <a:ext cx="4392000" cy="5220000"/>
          </a:xfrm>
          <a:prstGeom prst="rect">
            <a:avLst/>
          </a:prstGeom>
        </p:spPr>
        <p:txBody>
          <a:bodyPr/>
          <a:lstStyle>
            <a:lvl1pPr marL="0" indent="0">
              <a:buNone/>
              <a:defRPr sz="2000">
                <a:solidFill>
                  <a:schemeClr val="bg1"/>
                </a:solidFill>
              </a:defRPr>
            </a:lvl1pPr>
          </a:lstStyle>
          <a:p>
            <a:r>
              <a:rPr lang="en-US" noProof="0" smtClean="0"/>
              <a:t>Click icon to add picture</a:t>
            </a:r>
            <a:endParaRPr lang="en-GB" noProof="0" dirty="0"/>
          </a:p>
        </p:txBody>
      </p:sp>
      <p:sp>
        <p:nvSpPr>
          <p:cNvPr id="4" name="Rectangle 3">
            <a:extLst>
              <a:ext uri="{FF2B5EF4-FFF2-40B4-BE49-F238E27FC236}">
                <a16:creationId xmlns:a16="http://schemas.microsoft.com/office/drawing/2014/main" xmlns="" id="{813310F2-386F-4409-BE43-494BAD11D569}"/>
              </a:ext>
            </a:extLst>
          </p:cNvPr>
          <p:cNvSpPr/>
          <p:nvPr userDrawn="1"/>
        </p:nvSpPr>
        <p:spPr>
          <a:xfrm>
            <a:off x="-108520" y="-38250"/>
            <a:ext cx="468000" cy="52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7" noProof="0" dirty="0"/>
          </a:p>
        </p:txBody>
      </p:sp>
      <p:pic>
        <p:nvPicPr>
          <p:cNvPr id="9" name="Picture 8">
            <a:extLst>
              <a:ext uri="{FF2B5EF4-FFF2-40B4-BE49-F238E27FC236}">
                <a16:creationId xmlns:a16="http://schemas.microsoft.com/office/drawing/2014/main" xmlns="" id="{F5BA3519-CC5B-48A8-B9C2-E6621BC1DE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3582" y="4043069"/>
            <a:ext cx="1461599" cy="693748"/>
          </a:xfrm>
          <a:prstGeom prst="rect">
            <a:avLst/>
          </a:prstGeom>
        </p:spPr>
      </p:pic>
      <p:sp>
        <p:nvSpPr>
          <p:cNvPr id="13" name="Text Placeholder 12">
            <a:extLst>
              <a:ext uri="{FF2B5EF4-FFF2-40B4-BE49-F238E27FC236}">
                <a16:creationId xmlns:a16="http://schemas.microsoft.com/office/drawing/2014/main" xmlns="" id="{DCCCF3C0-D7BC-4491-BCC3-DC18E41C1C22}"/>
              </a:ext>
            </a:extLst>
          </p:cNvPr>
          <p:cNvSpPr>
            <a:spLocks noGrp="1"/>
          </p:cNvSpPr>
          <p:nvPr>
            <p:ph type="body" sz="quarter" idx="11" hasCustomPrompt="1"/>
          </p:nvPr>
        </p:nvSpPr>
        <p:spPr>
          <a:xfrm>
            <a:off x="803672" y="843560"/>
            <a:ext cx="3634979" cy="1595085"/>
          </a:xfrm>
          <a:prstGeom prst="rect">
            <a:avLst/>
          </a:prstGeom>
        </p:spPr>
        <p:txBody>
          <a:bodyPr lIns="0" tIns="0" rIns="0" bIns="0" anchor="b" anchorCtr="0"/>
          <a:lstStyle>
            <a:lvl1pPr marL="0" indent="0">
              <a:lnSpc>
                <a:spcPct val="100000"/>
              </a:lnSpc>
              <a:spcBef>
                <a:spcPts val="0"/>
              </a:spcBef>
              <a:buNone/>
              <a:defRPr sz="3500" b="1">
                <a:solidFill>
                  <a:schemeClr val="tx1"/>
                </a:solidFill>
                <a:latin typeface="+mj-lt"/>
              </a:defRPr>
            </a:lvl1pPr>
            <a:lvl2pPr marL="155536" indent="0">
              <a:lnSpc>
                <a:spcPts val="3900"/>
              </a:lnSpc>
              <a:spcBef>
                <a:spcPts val="0"/>
              </a:spcBef>
              <a:buNone/>
              <a:defRPr sz="3500" b="1">
                <a:solidFill>
                  <a:schemeClr val="bg2"/>
                </a:solidFill>
                <a:latin typeface="+mj-lt"/>
              </a:defRPr>
            </a:lvl2pPr>
            <a:lvl3pPr marL="311071" indent="0">
              <a:lnSpc>
                <a:spcPts val="3900"/>
              </a:lnSpc>
              <a:spcBef>
                <a:spcPts val="0"/>
              </a:spcBef>
              <a:buNone/>
              <a:defRPr sz="3500" b="1">
                <a:solidFill>
                  <a:schemeClr val="bg2"/>
                </a:solidFill>
                <a:latin typeface="+mj-lt"/>
              </a:defRPr>
            </a:lvl3pPr>
            <a:lvl4pPr marL="466607" indent="0">
              <a:lnSpc>
                <a:spcPts val="3900"/>
              </a:lnSpc>
              <a:spcBef>
                <a:spcPts val="0"/>
              </a:spcBef>
              <a:buNone/>
              <a:defRPr sz="3500" b="1">
                <a:solidFill>
                  <a:schemeClr val="bg2"/>
                </a:solidFill>
                <a:latin typeface="+mj-lt"/>
              </a:defRPr>
            </a:lvl4pPr>
            <a:lvl5pPr marL="622142"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23" name="Text Placeholder 22">
            <a:extLst>
              <a:ext uri="{FF2B5EF4-FFF2-40B4-BE49-F238E27FC236}">
                <a16:creationId xmlns:a16="http://schemas.microsoft.com/office/drawing/2014/main" xmlns="" id="{552FE706-365F-400B-BE44-CAB54B32E723}"/>
              </a:ext>
            </a:extLst>
          </p:cNvPr>
          <p:cNvSpPr>
            <a:spLocks noGrp="1"/>
          </p:cNvSpPr>
          <p:nvPr>
            <p:ph type="body" sz="quarter" idx="12" hasCustomPrompt="1"/>
          </p:nvPr>
        </p:nvSpPr>
        <p:spPr>
          <a:xfrm>
            <a:off x="803277" y="2571750"/>
            <a:ext cx="3635375" cy="792088"/>
          </a:xfrm>
          <a:prstGeom prst="rect">
            <a:avLst/>
          </a:prstGeom>
        </p:spPr>
        <p:txBody>
          <a:bodyPr lIns="0" tIns="0" rIns="0" bIns="0"/>
          <a:lstStyle>
            <a:lvl1pPr marL="0" indent="0">
              <a:lnSpc>
                <a:spcPct val="100000"/>
              </a:lnSpc>
              <a:spcBef>
                <a:spcPts val="0"/>
              </a:spcBef>
              <a:buNone/>
              <a:defRPr sz="1400" b="1">
                <a:solidFill>
                  <a:schemeClr val="tx1"/>
                </a:solidFill>
                <a:latin typeface="+mj-lt"/>
              </a:defRPr>
            </a:lvl1pPr>
            <a:lvl2pPr marL="155536" indent="0">
              <a:lnSpc>
                <a:spcPts val="2000"/>
              </a:lnSpc>
              <a:spcBef>
                <a:spcPts val="0"/>
              </a:spcBef>
              <a:buNone/>
              <a:defRPr sz="1400" b="1">
                <a:solidFill>
                  <a:schemeClr val="bg2"/>
                </a:solidFill>
                <a:latin typeface="+mj-lt"/>
              </a:defRPr>
            </a:lvl2pPr>
            <a:lvl3pPr marL="311071" indent="0">
              <a:lnSpc>
                <a:spcPts val="2000"/>
              </a:lnSpc>
              <a:spcBef>
                <a:spcPts val="0"/>
              </a:spcBef>
              <a:buNone/>
              <a:defRPr sz="1400" b="1">
                <a:solidFill>
                  <a:schemeClr val="bg2"/>
                </a:solidFill>
                <a:latin typeface="+mj-lt"/>
              </a:defRPr>
            </a:lvl3pPr>
            <a:lvl4pPr marL="466607" indent="0">
              <a:lnSpc>
                <a:spcPts val="2000"/>
              </a:lnSpc>
              <a:spcBef>
                <a:spcPts val="0"/>
              </a:spcBef>
              <a:buNone/>
              <a:defRPr sz="1400" b="1">
                <a:solidFill>
                  <a:schemeClr val="bg2"/>
                </a:solidFill>
                <a:latin typeface="+mj-lt"/>
              </a:defRPr>
            </a:lvl4pPr>
            <a:lvl5pPr marL="622142" indent="0">
              <a:lnSpc>
                <a:spcPts val="2000"/>
              </a:lnSpc>
              <a:spcBef>
                <a:spcPts val="0"/>
              </a:spcBef>
              <a:buNone/>
              <a:defRPr sz="1400" b="1">
                <a:solidFill>
                  <a:schemeClr val="bg2"/>
                </a:solidFill>
                <a:latin typeface="+mj-lt"/>
              </a:defRPr>
            </a:lvl5pPr>
          </a:lstStyle>
          <a:p>
            <a:pPr lvl="0"/>
            <a:r>
              <a:rPr lang="en-GB" noProof="0" dirty="0" smtClean="0"/>
              <a:t>Subtitle over up to three lines. </a:t>
            </a:r>
            <a:endParaRPr lang="en-GB" noProof="0" dirty="0"/>
          </a:p>
        </p:txBody>
      </p:sp>
    </p:spTree>
    <p:extLst>
      <p:ext uri="{BB962C8B-B14F-4D97-AF65-F5344CB8AC3E}">
        <p14:creationId xmlns:p14="http://schemas.microsoft.com/office/powerpoint/2010/main" val="5495176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Title Slide - Style On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13310F2-386F-4409-BE43-494BAD11D569}"/>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7" noProof="0" dirty="0"/>
          </a:p>
        </p:txBody>
      </p:sp>
      <p:pic>
        <p:nvPicPr>
          <p:cNvPr id="9" name="Picture 8">
            <a:extLst>
              <a:ext uri="{FF2B5EF4-FFF2-40B4-BE49-F238E27FC236}">
                <a16:creationId xmlns:a16="http://schemas.microsoft.com/office/drawing/2014/main" xmlns="" id="{F5BA3519-CC5B-48A8-B9C2-E6621BC1DE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36296" y="4043071"/>
            <a:ext cx="1461600" cy="693749"/>
          </a:xfrm>
          <a:prstGeom prst="rect">
            <a:avLst/>
          </a:prstGeom>
        </p:spPr>
      </p:pic>
      <p:sp>
        <p:nvSpPr>
          <p:cNvPr id="13" name="Text Placeholder 12">
            <a:extLst>
              <a:ext uri="{FF2B5EF4-FFF2-40B4-BE49-F238E27FC236}">
                <a16:creationId xmlns:a16="http://schemas.microsoft.com/office/drawing/2014/main" xmlns="" id="{DCCCF3C0-D7BC-4491-BCC3-DC18E41C1C22}"/>
              </a:ext>
            </a:extLst>
          </p:cNvPr>
          <p:cNvSpPr>
            <a:spLocks noGrp="1"/>
          </p:cNvSpPr>
          <p:nvPr>
            <p:ph type="body" sz="quarter" idx="11" hasCustomPrompt="1"/>
          </p:nvPr>
        </p:nvSpPr>
        <p:spPr>
          <a:xfrm>
            <a:off x="792000" y="864000"/>
            <a:ext cx="5076000" cy="1872000"/>
          </a:xfrm>
          <a:prstGeom prst="rect">
            <a:avLst/>
          </a:prstGeom>
        </p:spPr>
        <p:txBody>
          <a:bodyPr lIns="0" tIns="0" rIns="0" bIns="0" anchor="b" anchorCtr="0"/>
          <a:lstStyle>
            <a:lvl1pPr marL="0" indent="0">
              <a:lnSpc>
                <a:spcPct val="100000"/>
              </a:lnSpc>
              <a:spcBef>
                <a:spcPts val="0"/>
              </a:spcBef>
              <a:buNone/>
              <a:defRPr sz="4700" b="1">
                <a:solidFill>
                  <a:schemeClr val="bg2"/>
                </a:solidFill>
                <a:latin typeface="+mj-lt"/>
              </a:defRPr>
            </a:lvl1pPr>
            <a:lvl2pPr marL="155536" indent="0">
              <a:lnSpc>
                <a:spcPts val="3900"/>
              </a:lnSpc>
              <a:spcBef>
                <a:spcPts val="0"/>
              </a:spcBef>
              <a:buNone/>
              <a:defRPr sz="3500" b="1">
                <a:solidFill>
                  <a:schemeClr val="bg2"/>
                </a:solidFill>
                <a:latin typeface="+mj-lt"/>
              </a:defRPr>
            </a:lvl2pPr>
            <a:lvl3pPr marL="311071" indent="0">
              <a:lnSpc>
                <a:spcPts val="3900"/>
              </a:lnSpc>
              <a:spcBef>
                <a:spcPts val="0"/>
              </a:spcBef>
              <a:buNone/>
              <a:defRPr sz="3500" b="1">
                <a:solidFill>
                  <a:schemeClr val="bg2"/>
                </a:solidFill>
                <a:latin typeface="+mj-lt"/>
              </a:defRPr>
            </a:lvl3pPr>
            <a:lvl4pPr marL="466607" indent="0">
              <a:lnSpc>
                <a:spcPts val="3900"/>
              </a:lnSpc>
              <a:spcBef>
                <a:spcPts val="0"/>
              </a:spcBef>
              <a:buNone/>
              <a:defRPr sz="3500" b="1">
                <a:solidFill>
                  <a:schemeClr val="bg2"/>
                </a:solidFill>
                <a:latin typeface="+mj-lt"/>
              </a:defRPr>
            </a:lvl4pPr>
            <a:lvl5pPr marL="622142"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23" name="Text Placeholder 22">
            <a:extLst>
              <a:ext uri="{FF2B5EF4-FFF2-40B4-BE49-F238E27FC236}">
                <a16:creationId xmlns:a16="http://schemas.microsoft.com/office/drawing/2014/main" xmlns="" id="{552FE706-365F-400B-BE44-CAB54B32E723}"/>
              </a:ext>
            </a:extLst>
          </p:cNvPr>
          <p:cNvSpPr>
            <a:spLocks noGrp="1"/>
          </p:cNvSpPr>
          <p:nvPr>
            <p:ph type="body" sz="quarter" idx="12" hasCustomPrompt="1"/>
          </p:nvPr>
        </p:nvSpPr>
        <p:spPr>
          <a:xfrm>
            <a:off x="792001" y="2931791"/>
            <a:ext cx="5087275" cy="792089"/>
          </a:xfrm>
          <a:prstGeom prst="rect">
            <a:avLst/>
          </a:prstGeom>
        </p:spPr>
        <p:txBody>
          <a:bodyPr lIns="0" tIns="0" rIns="0" bIns="0"/>
          <a:lstStyle>
            <a:lvl1pPr marL="0" indent="0">
              <a:lnSpc>
                <a:spcPct val="100000"/>
              </a:lnSpc>
              <a:spcBef>
                <a:spcPts val="0"/>
              </a:spcBef>
              <a:buNone/>
              <a:defRPr sz="1700" b="1">
                <a:solidFill>
                  <a:schemeClr val="tx1"/>
                </a:solidFill>
                <a:latin typeface="+mj-lt"/>
              </a:defRPr>
            </a:lvl1pPr>
            <a:lvl2pPr marL="155536" indent="0">
              <a:lnSpc>
                <a:spcPts val="2000"/>
              </a:lnSpc>
              <a:spcBef>
                <a:spcPts val="0"/>
              </a:spcBef>
              <a:buNone/>
              <a:defRPr sz="1400" b="1">
                <a:solidFill>
                  <a:schemeClr val="bg2"/>
                </a:solidFill>
                <a:latin typeface="+mj-lt"/>
              </a:defRPr>
            </a:lvl2pPr>
            <a:lvl3pPr marL="311071" indent="0">
              <a:lnSpc>
                <a:spcPts val="2000"/>
              </a:lnSpc>
              <a:spcBef>
                <a:spcPts val="0"/>
              </a:spcBef>
              <a:buNone/>
              <a:defRPr sz="1400" b="1">
                <a:solidFill>
                  <a:schemeClr val="bg2"/>
                </a:solidFill>
                <a:latin typeface="+mj-lt"/>
              </a:defRPr>
            </a:lvl3pPr>
            <a:lvl4pPr marL="466607" indent="0">
              <a:lnSpc>
                <a:spcPts val="2000"/>
              </a:lnSpc>
              <a:spcBef>
                <a:spcPts val="0"/>
              </a:spcBef>
              <a:buNone/>
              <a:defRPr sz="1400" b="1">
                <a:solidFill>
                  <a:schemeClr val="bg2"/>
                </a:solidFill>
                <a:latin typeface="+mj-lt"/>
              </a:defRPr>
            </a:lvl4pPr>
            <a:lvl5pPr marL="622142" indent="0">
              <a:lnSpc>
                <a:spcPts val="2000"/>
              </a:lnSpc>
              <a:spcBef>
                <a:spcPts val="0"/>
              </a:spcBef>
              <a:buNone/>
              <a:defRPr sz="1400" b="1">
                <a:solidFill>
                  <a:schemeClr val="bg2"/>
                </a:solidFill>
                <a:latin typeface="+mj-lt"/>
              </a:defRPr>
            </a:lvl5pPr>
          </a:lstStyle>
          <a:p>
            <a:pPr lvl="0"/>
            <a:r>
              <a:rPr lang="en-GB" noProof="0" dirty="0" smtClean="0"/>
              <a:t>Subtitle over up to three lines.</a:t>
            </a:r>
            <a:endParaRPr lang="en-GB" noProof="0" dirty="0"/>
          </a:p>
        </p:txBody>
      </p:sp>
    </p:spTree>
    <p:extLst>
      <p:ext uri="{BB962C8B-B14F-4D97-AF65-F5344CB8AC3E}">
        <p14:creationId xmlns:p14="http://schemas.microsoft.com/office/powerpoint/2010/main" val="325923134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Title Slide - Style Two">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13310F2-386F-4409-BE43-494BAD11D569}"/>
              </a:ext>
            </a:extLst>
          </p:cNvPr>
          <p:cNvSpPr/>
          <p:nvPr userDrawn="1"/>
        </p:nvSpPr>
        <p:spPr>
          <a:xfrm>
            <a:off x="-108520" y="-38250"/>
            <a:ext cx="468000" cy="52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7" noProof="0" dirty="0"/>
          </a:p>
        </p:txBody>
      </p:sp>
      <p:pic>
        <p:nvPicPr>
          <p:cNvPr id="9" name="Picture 8">
            <a:extLst>
              <a:ext uri="{FF2B5EF4-FFF2-40B4-BE49-F238E27FC236}">
                <a16:creationId xmlns:a16="http://schemas.microsoft.com/office/drawing/2014/main" xmlns="" id="{F5BA3519-CC5B-48A8-B9C2-E6621BC1DE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36296" y="4043069"/>
            <a:ext cx="1461600" cy="693748"/>
          </a:xfrm>
          <a:prstGeom prst="rect">
            <a:avLst/>
          </a:prstGeom>
        </p:spPr>
      </p:pic>
      <p:sp>
        <p:nvSpPr>
          <p:cNvPr id="13" name="Text Placeholder 12">
            <a:extLst>
              <a:ext uri="{FF2B5EF4-FFF2-40B4-BE49-F238E27FC236}">
                <a16:creationId xmlns:a16="http://schemas.microsoft.com/office/drawing/2014/main" xmlns="" id="{DCCCF3C0-D7BC-4491-BCC3-DC18E41C1C22}"/>
              </a:ext>
            </a:extLst>
          </p:cNvPr>
          <p:cNvSpPr>
            <a:spLocks noGrp="1"/>
          </p:cNvSpPr>
          <p:nvPr>
            <p:ph type="body" sz="quarter" idx="11" hasCustomPrompt="1"/>
          </p:nvPr>
        </p:nvSpPr>
        <p:spPr>
          <a:xfrm>
            <a:off x="792000" y="864000"/>
            <a:ext cx="5076000" cy="1872000"/>
          </a:xfrm>
          <a:prstGeom prst="rect">
            <a:avLst/>
          </a:prstGeom>
        </p:spPr>
        <p:txBody>
          <a:bodyPr lIns="0" tIns="0" rIns="0" bIns="0" anchor="b" anchorCtr="0"/>
          <a:lstStyle>
            <a:lvl1pPr marL="0" indent="0">
              <a:lnSpc>
                <a:spcPct val="100000"/>
              </a:lnSpc>
              <a:spcBef>
                <a:spcPts val="0"/>
              </a:spcBef>
              <a:buNone/>
              <a:defRPr sz="4700" b="1">
                <a:solidFill>
                  <a:schemeClr val="accent6"/>
                </a:solidFill>
                <a:latin typeface="+mj-lt"/>
              </a:defRPr>
            </a:lvl1pPr>
            <a:lvl2pPr marL="155536" indent="0">
              <a:lnSpc>
                <a:spcPts val="3900"/>
              </a:lnSpc>
              <a:spcBef>
                <a:spcPts val="0"/>
              </a:spcBef>
              <a:buNone/>
              <a:defRPr sz="3500" b="1">
                <a:solidFill>
                  <a:schemeClr val="bg2"/>
                </a:solidFill>
                <a:latin typeface="+mj-lt"/>
              </a:defRPr>
            </a:lvl2pPr>
            <a:lvl3pPr marL="311071" indent="0">
              <a:lnSpc>
                <a:spcPts val="3900"/>
              </a:lnSpc>
              <a:spcBef>
                <a:spcPts val="0"/>
              </a:spcBef>
              <a:buNone/>
              <a:defRPr sz="3500" b="1">
                <a:solidFill>
                  <a:schemeClr val="bg2"/>
                </a:solidFill>
                <a:latin typeface="+mj-lt"/>
              </a:defRPr>
            </a:lvl3pPr>
            <a:lvl4pPr marL="466607" indent="0">
              <a:lnSpc>
                <a:spcPts val="3900"/>
              </a:lnSpc>
              <a:spcBef>
                <a:spcPts val="0"/>
              </a:spcBef>
              <a:buNone/>
              <a:defRPr sz="3500" b="1">
                <a:solidFill>
                  <a:schemeClr val="bg2"/>
                </a:solidFill>
                <a:latin typeface="+mj-lt"/>
              </a:defRPr>
            </a:lvl4pPr>
            <a:lvl5pPr marL="622142"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6" name="Text Placeholder 22">
            <a:extLst>
              <a:ext uri="{FF2B5EF4-FFF2-40B4-BE49-F238E27FC236}">
                <a16:creationId xmlns:a16="http://schemas.microsoft.com/office/drawing/2014/main" xmlns="" id="{9670CDDB-7361-413B-A408-3D47C982A632}"/>
              </a:ext>
            </a:extLst>
          </p:cNvPr>
          <p:cNvSpPr>
            <a:spLocks noGrp="1"/>
          </p:cNvSpPr>
          <p:nvPr>
            <p:ph type="body" sz="quarter" idx="12" hasCustomPrompt="1"/>
          </p:nvPr>
        </p:nvSpPr>
        <p:spPr>
          <a:xfrm>
            <a:off x="792001" y="2931791"/>
            <a:ext cx="5087275" cy="792089"/>
          </a:xfrm>
          <a:prstGeom prst="rect">
            <a:avLst/>
          </a:prstGeom>
        </p:spPr>
        <p:txBody>
          <a:bodyPr lIns="0" tIns="0" rIns="0" bIns="0"/>
          <a:lstStyle>
            <a:lvl1pPr marL="0" indent="0">
              <a:lnSpc>
                <a:spcPct val="100000"/>
              </a:lnSpc>
              <a:spcBef>
                <a:spcPts val="0"/>
              </a:spcBef>
              <a:buNone/>
              <a:defRPr sz="1700" b="1">
                <a:solidFill>
                  <a:schemeClr val="bg1"/>
                </a:solidFill>
                <a:latin typeface="+mj-lt"/>
              </a:defRPr>
            </a:lvl1pPr>
            <a:lvl2pPr marL="155536" indent="0">
              <a:lnSpc>
                <a:spcPts val="2000"/>
              </a:lnSpc>
              <a:spcBef>
                <a:spcPts val="0"/>
              </a:spcBef>
              <a:buNone/>
              <a:defRPr sz="1400" b="1">
                <a:solidFill>
                  <a:schemeClr val="bg2"/>
                </a:solidFill>
                <a:latin typeface="+mj-lt"/>
              </a:defRPr>
            </a:lvl2pPr>
            <a:lvl3pPr marL="311071" indent="0">
              <a:lnSpc>
                <a:spcPts val="2000"/>
              </a:lnSpc>
              <a:spcBef>
                <a:spcPts val="0"/>
              </a:spcBef>
              <a:buNone/>
              <a:defRPr sz="1400" b="1">
                <a:solidFill>
                  <a:schemeClr val="bg2"/>
                </a:solidFill>
                <a:latin typeface="+mj-lt"/>
              </a:defRPr>
            </a:lvl3pPr>
            <a:lvl4pPr marL="466607" indent="0">
              <a:lnSpc>
                <a:spcPts val="2000"/>
              </a:lnSpc>
              <a:spcBef>
                <a:spcPts val="0"/>
              </a:spcBef>
              <a:buNone/>
              <a:defRPr sz="1400" b="1">
                <a:solidFill>
                  <a:schemeClr val="bg2"/>
                </a:solidFill>
                <a:latin typeface="+mj-lt"/>
              </a:defRPr>
            </a:lvl4pPr>
            <a:lvl5pPr marL="622142" indent="0">
              <a:lnSpc>
                <a:spcPts val="2000"/>
              </a:lnSpc>
              <a:spcBef>
                <a:spcPts val="0"/>
              </a:spcBef>
              <a:buNone/>
              <a:defRPr sz="1400" b="1">
                <a:solidFill>
                  <a:schemeClr val="bg2"/>
                </a:solidFill>
                <a:latin typeface="+mj-lt"/>
              </a:defRPr>
            </a:lvl5pPr>
          </a:lstStyle>
          <a:p>
            <a:pPr lvl="0"/>
            <a:r>
              <a:rPr lang="en-GB" noProof="0" dirty="0" smtClean="0"/>
              <a:t>Subtitle over up to three lines.</a:t>
            </a:r>
            <a:endParaRPr lang="en-GB" noProof="0" dirty="0"/>
          </a:p>
        </p:txBody>
      </p:sp>
    </p:spTree>
    <p:extLst>
      <p:ext uri="{BB962C8B-B14F-4D97-AF65-F5344CB8AC3E}">
        <p14:creationId xmlns:p14="http://schemas.microsoft.com/office/powerpoint/2010/main" val="21482563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itle Slide - Style Three">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13310F2-386F-4409-BE43-494BAD11D569}"/>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7" noProof="0" dirty="0"/>
          </a:p>
        </p:txBody>
      </p:sp>
      <p:pic>
        <p:nvPicPr>
          <p:cNvPr id="9" name="Picture 8">
            <a:extLst>
              <a:ext uri="{FF2B5EF4-FFF2-40B4-BE49-F238E27FC236}">
                <a16:creationId xmlns:a16="http://schemas.microsoft.com/office/drawing/2014/main" xmlns="" id="{F5BA3519-CC5B-48A8-B9C2-E6621BC1DE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36296" y="4043071"/>
            <a:ext cx="1461600" cy="693749"/>
          </a:xfrm>
          <a:prstGeom prst="rect">
            <a:avLst/>
          </a:prstGeom>
        </p:spPr>
      </p:pic>
      <p:sp>
        <p:nvSpPr>
          <p:cNvPr id="13" name="Text Placeholder 12">
            <a:extLst>
              <a:ext uri="{FF2B5EF4-FFF2-40B4-BE49-F238E27FC236}">
                <a16:creationId xmlns:a16="http://schemas.microsoft.com/office/drawing/2014/main" xmlns="" id="{DCCCF3C0-D7BC-4491-BCC3-DC18E41C1C22}"/>
              </a:ext>
            </a:extLst>
          </p:cNvPr>
          <p:cNvSpPr>
            <a:spLocks noGrp="1"/>
          </p:cNvSpPr>
          <p:nvPr>
            <p:ph type="body" sz="quarter" idx="11" hasCustomPrompt="1"/>
          </p:nvPr>
        </p:nvSpPr>
        <p:spPr>
          <a:xfrm>
            <a:off x="792000" y="864000"/>
            <a:ext cx="5076000" cy="1872000"/>
          </a:xfrm>
          <a:prstGeom prst="rect">
            <a:avLst/>
          </a:prstGeom>
        </p:spPr>
        <p:txBody>
          <a:bodyPr lIns="0" tIns="0" rIns="0" bIns="0" anchor="b" anchorCtr="0"/>
          <a:lstStyle>
            <a:lvl1pPr marL="0" indent="0">
              <a:lnSpc>
                <a:spcPct val="100000"/>
              </a:lnSpc>
              <a:spcBef>
                <a:spcPts val="0"/>
              </a:spcBef>
              <a:buNone/>
              <a:defRPr sz="4700" b="1">
                <a:solidFill>
                  <a:schemeClr val="bg2"/>
                </a:solidFill>
                <a:latin typeface="+mj-lt"/>
              </a:defRPr>
            </a:lvl1pPr>
            <a:lvl2pPr marL="155536" indent="0">
              <a:lnSpc>
                <a:spcPts val="3900"/>
              </a:lnSpc>
              <a:spcBef>
                <a:spcPts val="0"/>
              </a:spcBef>
              <a:buNone/>
              <a:defRPr sz="3500" b="1">
                <a:solidFill>
                  <a:schemeClr val="bg2"/>
                </a:solidFill>
                <a:latin typeface="+mj-lt"/>
              </a:defRPr>
            </a:lvl2pPr>
            <a:lvl3pPr marL="311071" indent="0">
              <a:lnSpc>
                <a:spcPts val="3900"/>
              </a:lnSpc>
              <a:spcBef>
                <a:spcPts val="0"/>
              </a:spcBef>
              <a:buNone/>
              <a:defRPr sz="3500" b="1">
                <a:solidFill>
                  <a:schemeClr val="bg2"/>
                </a:solidFill>
                <a:latin typeface="+mj-lt"/>
              </a:defRPr>
            </a:lvl3pPr>
            <a:lvl4pPr marL="466607" indent="0">
              <a:lnSpc>
                <a:spcPts val="3900"/>
              </a:lnSpc>
              <a:spcBef>
                <a:spcPts val="0"/>
              </a:spcBef>
              <a:buNone/>
              <a:defRPr sz="3500" b="1">
                <a:solidFill>
                  <a:schemeClr val="bg2"/>
                </a:solidFill>
                <a:latin typeface="+mj-lt"/>
              </a:defRPr>
            </a:lvl4pPr>
            <a:lvl5pPr marL="622142"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6" name="Text Placeholder 22">
            <a:extLst>
              <a:ext uri="{FF2B5EF4-FFF2-40B4-BE49-F238E27FC236}">
                <a16:creationId xmlns:a16="http://schemas.microsoft.com/office/drawing/2014/main" xmlns="" id="{60433C0A-A5E2-46F3-9C61-7B0EBD95A8B1}"/>
              </a:ext>
            </a:extLst>
          </p:cNvPr>
          <p:cNvSpPr>
            <a:spLocks noGrp="1"/>
          </p:cNvSpPr>
          <p:nvPr>
            <p:ph type="body" sz="quarter" idx="12" hasCustomPrompt="1"/>
          </p:nvPr>
        </p:nvSpPr>
        <p:spPr>
          <a:xfrm>
            <a:off x="792001" y="2931791"/>
            <a:ext cx="5087275" cy="792089"/>
          </a:xfrm>
          <a:prstGeom prst="rect">
            <a:avLst/>
          </a:prstGeom>
        </p:spPr>
        <p:txBody>
          <a:bodyPr lIns="0" tIns="0" rIns="0" bIns="0"/>
          <a:lstStyle>
            <a:lvl1pPr marL="0" indent="0">
              <a:lnSpc>
                <a:spcPct val="100000"/>
              </a:lnSpc>
              <a:spcBef>
                <a:spcPts val="0"/>
              </a:spcBef>
              <a:buNone/>
              <a:defRPr sz="1700" b="1">
                <a:solidFill>
                  <a:schemeClr val="tx1"/>
                </a:solidFill>
                <a:latin typeface="+mj-lt"/>
              </a:defRPr>
            </a:lvl1pPr>
            <a:lvl2pPr marL="155536" indent="0">
              <a:lnSpc>
                <a:spcPts val="2000"/>
              </a:lnSpc>
              <a:spcBef>
                <a:spcPts val="0"/>
              </a:spcBef>
              <a:buNone/>
              <a:defRPr sz="1400" b="1">
                <a:solidFill>
                  <a:schemeClr val="bg2"/>
                </a:solidFill>
                <a:latin typeface="+mj-lt"/>
              </a:defRPr>
            </a:lvl2pPr>
            <a:lvl3pPr marL="311071" indent="0">
              <a:lnSpc>
                <a:spcPts val="2000"/>
              </a:lnSpc>
              <a:spcBef>
                <a:spcPts val="0"/>
              </a:spcBef>
              <a:buNone/>
              <a:defRPr sz="1400" b="1">
                <a:solidFill>
                  <a:schemeClr val="bg2"/>
                </a:solidFill>
                <a:latin typeface="+mj-lt"/>
              </a:defRPr>
            </a:lvl3pPr>
            <a:lvl4pPr marL="466607" indent="0">
              <a:lnSpc>
                <a:spcPts val="2000"/>
              </a:lnSpc>
              <a:spcBef>
                <a:spcPts val="0"/>
              </a:spcBef>
              <a:buNone/>
              <a:defRPr sz="1400" b="1">
                <a:solidFill>
                  <a:schemeClr val="bg2"/>
                </a:solidFill>
                <a:latin typeface="+mj-lt"/>
              </a:defRPr>
            </a:lvl4pPr>
            <a:lvl5pPr marL="622142" indent="0">
              <a:lnSpc>
                <a:spcPts val="2000"/>
              </a:lnSpc>
              <a:spcBef>
                <a:spcPts val="0"/>
              </a:spcBef>
              <a:buNone/>
              <a:defRPr sz="1400" b="1">
                <a:solidFill>
                  <a:schemeClr val="bg2"/>
                </a:solidFill>
                <a:latin typeface="+mj-lt"/>
              </a:defRPr>
            </a:lvl5pPr>
          </a:lstStyle>
          <a:p>
            <a:pPr lvl="0"/>
            <a:r>
              <a:rPr lang="en-GB" noProof="0" dirty="0" smtClean="0"/>
              <a:t>Subtitle over up to three lines.</a:t>
            </a:r>
            <a:endParaRPr lang="en-GB" noProof="0" dirty="0"/>
          </a:p>
        </p:txBody>
      </p:sp>
    </p:spTree>
    <p:extLst>
      <p:ext uri="{BB962C8B-B14F-4D97-AF65-F5344CB8AC3E}">
        <p14:creationId xmlns:p14="http://schemas.microsoft.com/office/powerpoint/2010/main" val="29219238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Title Slide - Style Three">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13310F2-386F-4409-BE43-494BAD11D569}"/>
              </a:ext>
            </a:extLst>
          </p:cNvPr>
          <p:cNvSpPr/>
          <p:nvPr userDrawn="1"/>
        </p:nvSpPr>
        <p:spPr>
          <a:xfrm>
            <a:off x="-108520" y="-38250"/>
            <a:ext cx="468000" cy="5220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7" noProof="0" dirty="0"/>
          </a:p>
        </p:txBody>
      </p:sp>
      <p:pic>
        <p:nvPicPr>
          <p:cNvPr id="9" name="Picture 8">
            <a:extLst>
              <a:ext uri="{FF2B5EF4-FFF2-40B4-BE49-F238E27FC236}">
                <a16:creationId xmlns:a16="http://schemas.microsoft.com/office/drawing/2014/main" xmlns="" id="{F5BA3519-CC5B-48A8-B9C2-E6621BC1DE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36296" y="4011912"/>
            <a:ext cx="1461600" cy="693749"/>
          </a:xfrm>
          <a:prstGeom prst="rect">
            <a:avLst/>
          </a:prstGeom>
        </p:spPr>
      </p:pic>
      <p:sp>
        <p:nvSpPr>
          <p:cNvPr id="13" name="Text Placeholder 12">
            <a:extLst>
              <a:ext uri="{FF2B5EF4-FFF2-40B4-BE49-F238E27FC236}">
                <a16:creationId xmlns:a16="http://schemas.microsoft.com/office/drawing/2014/main" xmlns="" id="{DCCCF3C0-D7BC-4491-BCC3-DC18E41C1C22}"/>
              </a:ext>
            </a:extLst>
          </p:cNvPr>
          <p:cNvSpPr>
            <a:spLocks noGrp="1"/>
          </p:cNvSpPr>
          <p:nvPr>
            <p:ph type="body" sz="quarter" idx="11" hasCustomPrompt="1"/>
          </p:nvPr>
        </p:nvSpPr>
        <p:spPr>
          <a:xfrm>
            <a:off x="792000" y="864000"/>
            <a:ext cx="5076000" cy="1872000"/>
          </a:xfrm>
          <a:prstGeom prst="rect">
            <a:avLst/>
          </a:prstGeom>
        </p:spPr>
        <p:txBody>
          <a:bodyPr lIns="0" tIns="0" rIns="0" bIns="0" anchor="b" anchorCtr="0"/>
          <a:lstStyle>
            <a:lvl1pPr marL="0" indent="0">
              <a:lnSpc>
                <a:spcPct val="100000"/>
              </a:lnSpc>
              <a:spcBef>
                <a:spcPts val="0"/>
              </a:spcBef>
              <a:buNone/>
              <a:defRPr sz="4700" b="1">
                <a:solidFill>
                  <a:schemeClr val="tx1"/>
                </a:solidFill>
                <a:latin typeface="+mj-lt"/>
              </a:defRPr>
            </a:lvl1pPr>
            <a:lvl2pPr marL="155536" indent="0">
              <a:lnSpc>
                <a:spcPts val="3900"/>
              </a:lnSpc>
              <a:spcBef>
                <a:spcPts val="0"/>
              </a:spcBef>
              <a:buNone/>
              <a:defRPr sz="3500" b="1">
                <a:solidFill>
                  <a:schemeClr val="bg2"/>
                </a:solidFill>
                <a:latin typeface="+mj-lt"/>
              </a:defRPr>
            </a:lvl2pPr>
            <a:lvl3pPr marL="311071" indent="0">
              <a:lnSpc>
                <a:spcPts val="3900"/>
              </a:lnSpc>
              <a:spcBef>
                <a:spcPts val="0"/>
              </a:spcBef>
              <a:buNone/>
              <a:defRPr sz="3500" b="1">
                <a:solidFill>
                  <a:schemeClr val="bg2"/>
                </a:solidFill>
                <a:latin typeface="+mj-lt"/>
              </a:defRPr>
            </a:lvl3pPr>
            <a:lvl4pPr marL="466607" indent="0">
              <a:lnSpc>
                <a:spcPts val="3900"/>
              </a:lnSpc>
              <a:spcBef>
                <a:spcPts val="0"/>
              </a:spcBef>
              <a:buNone/>
              <a:defRPr sz="3500" b="1">
                <a:solidFill>
                  <a:schemeClr val="bg2"/>
                </a:solidFill>
                <a:latin typeface="+mj-lt"/>
              </a:defRPr>
            </a:lvl4pPr>
            <a:lvl5pPr marL="622142"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6" name="Text Placeholder 22">
            <a:extLst>
              <a:ext uri="{FF2B5EF4-FFF2-40B4-BE49-F238E27FC236}">
                <a16:creationId xmlns:a16="http://schemas.microsoft.com/office/drawing/2014/main" xmlns="" id="{60433C0A-A5E2-46F3-9C61-7B0EBD95A8B1}"/>
              </a:ext>
            </a:extLst>
          </p:cNvPr>
          <p:cNvSpPr>
            <a:spLocks noGrp="1"/>
          </p:cNvSpPr>
          <p:nvPr>
            <p:ph type="body" sz="quarter" idx="12" hasCustomPrompt="1"/>
          </p:nvPr>
        </p:nvSpPr>
        <p:spPr>
          <a:xfrm>
            <a:off x="792001" y="2931791"/>
            <a:ext cx="5087275" cy="792089"/>
          </a:xfrm>
          <a:prstGeom prst="rect">
            <a:avLst/>
          </a:prstGeom>
        </p:spPr>
        <p:txBody>
          <a:bodyPr lIns="0" tIns="0" rIns="0" bIns="0"/>
          <a:lstStyle>
            <a:lvl1pPr marL="0" indent="0">
              <a:lnSpc>
                <a:spcPct val="100000"/>
              </a:lnSpc>
              <a:spcBef>
                <a:spcPts val="0"/>
              </a:spcBef>
              <a:buNone/>
              <a:defRPr sz="1700" b="1">
                <a:solidFill>
                  <a:schemeClr val="tx1"/>
                </a:solidFill>
                <a:latin typeface="+mj-lt"/>
              </a:defRPr>
            </a:lvl1pPr>
            <a:lvl2pPr marL="155536" indent="0">
              <a:lnSpc>
                <a:spcPts val="2000"/>
              </a:lnSpc>
              <a:spcBef>
                <a:spcPts val="0"/>
              </a:spcBef>
              <a:buNone/>
              <a:defRPr sz="1400" b="1">
                <a:solidFill>
                  <a:schemeClr val="bg2"/>
                </a:solidFill>
                <a:latin typeface="+mj-lt"/>
              </a:defRPr>
            </a:lvl2pPr>
            <a:lvl3pPr marL="311071" indent="0">
              <a:lnSpc>
                <a:spcPts val="2000"/>
              </a:lnSpc>
              <a:spcBef>
                <a:spcPts val="0"/>
              </a:spcBef>
              <a:buNone/>
              <a:defRPr sz="1400" b="1">
                <a:solidFill>
                  <a:schemeClr val="bg2"/>
                </a:solidFill>
                <a:latin typeface="+mj-lt"/>
              </a:defRPr>
            </a:lvl3pPr>
            <a:lvl4pPr marL="466607" indent="0">
              <a:lnSpc>
                <a:spcPts val="2000"/>
              </a:lnSpc>
              <a:spcBef>
                <a:spcPts val="0"/>
              </a:spcBef>
              <a:buNone/>
              <a:defRPr sz="1400" b="1">
                <a:solidFill>
                  <a:schemeClr val="bg2"/>
                </a:solidFill>
                <a:latin typeface="+mj-lt"/>
              </a:defRPr>
            </a:lvl4pPr>
            <a:lvl5pPr marL="622142" indent="0">
              <a:lnSpc>
                <a:spcPts val="2000"/>
              </a:lnSpc>
              <a:spcBef>
                <a:spcPts val="0"/>
              </a:spcBef>
              <a:buNone/>
              <a:defRPr sz="1400" b="1">
                <a:solidFill>
                  <a:schemeClr val="bg2"/>
                </a:solidFill>
                <a:latin typeface="+mj-lt"/>
              </a:defRPr>
            </a:lvl5pPr>
          </a:lstStyle>
          <a:p>
            <a:pPr lvl="0"/>
            <a:r>
              <a:rPr lang="en-GB" noProof="0" dirty="0" smtClean="0"/>
              <a:t>Subtitle over up to three lines.</a:t>
            </a:r>
            <a:endParaRPr lang="en-GB" noProof="0" dirty="0"/>
          </a:p>
        </p:txBody>
      </p:sp>
    </p:spTree>
    <p:extLst>
      <p:ext uri="{BB962C8B-B14F-4D97-AF65-F5344CB8AC3E}">
        <p14:creationId xmlns:p14="http://schemas.microsoft.com/office/powerpoint/2010/main" val="12228998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7" noProof="0" dirty="0"/>
          </a:p>
        </p:txBody>
      </p:sp>
      <p:sp>
        <p:nvSpPr>
          <p:cNvPr id="9" name="Text Placeholder 8">
            <a:extLst>
              <a:ext uri="{FF2B5EF4-FFF2-40B4-BE49-F238E27FC236}">
                <a16:creationId xmlns:a16="http://schemas.microsoft.com/office/drawing/2014/main" xmlns="" id="{F3674A5E-8A96-419B-AC24-54C225A06C3F}"/>
              </a:ext>
            </a:extLst>
          </p:cNvPr>
          <p:cNvSpPr>
            <a:spLocks noGrp="1"/>
          </p:cNvSpPr>
          <p:nvPr>
            <p:ph type="body" sz="quarter" idx="12" hasCustomPrompt="1"/>
          </p:nvPr>
        </p:nvSpPr>
        <p:spPr>
          <a:xfrm>
            <a:off x="792164" y="4626000"/>
            <a:ext cx="5615837" cy="177998"/>
          </a:xfrm>
          <a:prstGeom prst="rect">
            <a:avLst/>
          </a:prstGeom>
        </p:spPr>
        <p:txBody>
          <a:bodyPr lIns="0" tIns="0" rIns="0" bIns="0"/>
          <a:lstStyle>
            <a:lvl1pPr marL="0" indent="0">
              <a:buNone/>
              <a:defRPr sz="800"/>
            </a:lvl1pPr>
            <a:lvl2pPr marL="155536" indent="0">
              <a:buNone/>
              <a:defRPr sz="800"/>
            </a:lvl2pPr>
            <a:lvl3pPr marL="311071" indent="0">
              <a:buNone/>
              <a:defRPr sz="800"/>
            </a:lvl3pPr>
            <a:lvl4pPr marL="466607" indent="0">
              <a:buNone/>
              <a:defRPr sz="800"/>
            </a:lvl4pPr>
            <a:lvl5pPr marL="622142"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13" name="TextBox 12">
            <a:extLst>
              <a:ext uri="{FF2B5EF4-FFF2-40B4-BE49-F238E27FC236}">
                <a16:creationId xmlns:a16="http://schemas.microsoft.com/office/drawing/2014/main" xmlns="" id="{D2BA947C-7883-4EB8-AB90-C72661E57D62}"/>
              </a:ext>
            </a:extLst>
          </p:cNvPr>
          <p:cNvSpPr txBox="1"/>
          <p:nvPr userDrawn="1"/>
        </p:nvSpPr>
        <p:spPr>
          <a:xfrm>
            <a:off x="8028384" y="4510201"/>
            <a:ext cx="719616" cy="293798"/>
          </a:xfrm>
          <a:prstGeom prst="rect">
            <a:avLst/>
          </a:prstGeom>
          <a:noFill/>
        </p:spPr>
        <p:txBody>
          <a:bodyPr wrap="square" rtlCol="0" anchor="b">
            <a:spAutoFit/>
          </a:bodyPr>
          <a:lstStyle/>
          <a:p>
            <a:pPr algn="r"/>
            <a:fld id="{BE2A2A16-73DD-4B23-8068-A2F2CED2582B}" type="slidenum">
              <a:rPr lang="en-GB" sz="1309" b="1" noProof="0" smtClean="0">
                <a:solidFill>
                  <a:schemeClr val="accent2"/>
                </a:solidFill>
              </a:rPr>
              <a:pPr algn="r"/>
              <a:t>‹#›</a:t>
            </a:fld>
            <a:endParaRPr lang="en-GB" sz="1309" b="1" noProof="0" dirty="0">
              <a:solidFill>
                <a:schemeClr val="accent2"/>
              </a:solidFill>
            </a:endParaRPr>
          </a:p>
        </p:txBody>
      </p:sp>
      <p:sp>
        <p:nvSpPr>
          <p:cNvPr id="14" name="Text Placeholder 6">
            <a:extLst>
              <a:ext uri="{FF2B5EF4-FFF2-40B4-BE49-F238E27FC236}">
                <a16:creationId xmlns:a16="http://schemas.microsoft.com/office/drawing/2014/main" xmlns="" id="{D9DFFB0D-56F2-4EAA-9A87-4B957505158E}"/>
              </a:ext>
            </a:extLst>
          </p:cNvPr>
          <p:cNvSpPr>
            <a:spLocks noGrp="1"/>
          </p:cNvSpPr>
          <p:nvPr>
            <p:ph type="body" sz="quarter" idx="11"/>
          </p:nvPr>
        </p:nvSpPr>
        <p:spPr>
          <a:xfrm>
            <a:off x="792000" y="1296001"/>
            <a:ext cx="7956000" cy="2931513"/>
          </a:xfrm>
          <a:prstGeom prst="rect">
            <a:avLst/>
          </a:prstGeom>
        </p:spPr>
        <p:txBody>
          <a:bodyPr lIns="0" tIns="0" rIns="0" bIns="0"/>
          <a:lstStyle>
            <a:lvl1pPr marL="0" indent="0">
              <a:lnSpc>
                <a:spcPct val="100000"/>
              </a:lnSpc>
              <a:spcBef>
                <a:spcPts val="0"/>
              </a:spcBef>
              <a:spcAft>
                <a:spcPts val="1200"/>
              </a:spcAft>
              <a:buNone/>
              <a:defRPr sz="1700"/>
            </a:lvl1pPr>
            <a:lvl2pPr marL="155536" indent="0">
              <a:lnSpc>
                <a:spcPct val="100000"/>
              </a:lnSpc>
              <a:spcBef>
                <a:spcPts val="0"/>
              </a:spcBef>
              <a:spcAft>
                <a:spcPts val="1200"/>
              </a:spcAft>
              <a:buNone/>
              <a:defRPr sz="1700"/>
            </a:lvl2pPr>
            <a:lvl3pPr marL="311071" indent="0">
              <a:lnSpc>
                <a:spcPct val="100000"/>
              </a:lnSpc>
              <a:spcBef>
                <a:spcPts val="0"/>
              </a:spcBef>
              <a:spcAft>
                <a:spcPts val="1200"/>
              </a:spcAft>
              <a:buNone/>
              <a:defRPr sz="1700"/>
            </a:lvl3pPr>
            <a:lvl4pPr marL="466607" indent="0">
              <a:lnSpc>
                <a:spcPct val="100000"/>
              </a:lnSpc>
              <a:spcBef>
                <a:spcPts val="0"/>
              </a:spcBef>
              <a:spcAft>
                <a:spcPts val="1200"/>
              </a:spcAft>
              <a:buNone/>
              <a:defRPr sz="1700"/>
            </a:lvl4pPr>
            <a:lvl5pPr marL="622142" indent="0">
              <a:lnSpc>
                <a:spcPct val="100000"/>
              </a:lnSpc>
              <a:spcBef>
                <a:spcPts val="0"/>
              </a:spcBef>
              <a:spcAft>
                <a:spcPts val="1200"/>
              </a:spcAft>
              <a:buNone/>
              <a:defRPr sz="17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6" name="Text Placeholder 4">
            <a:extLst>
              <a:ext uri="{FF2B5EF4-FFF2-40B4-BE49-F238E27FC236}">
                <a16:creationId xmlns:a16="http://schemas.microsoft.com/office/drawing/2014/main" xmlns="" id="{E0C1029B-F0F6-494D-AFB5-54468B6CF1DB}"/>
              </a:ext>
            </a:extLst>
          </p:cNvPr>
          <p:cNvSpPr>
            <a:spLocks noGrp="1"/>
          </p:cNvSpPr>
          <p:nvPr>
            <p:ph type="body" sz="quarter" idx="10" hasCustomPrompt="1"/>
          </p:nvPr>
        </p:nvSpPr>
        <p:spPr>
          <a:xfrm>
            <a:off x="792000" y="557795"/>
            <a:ext cx="5616000" cy="396000"/>
          </a:xfrm>
          <a:prstGeom prst="rect">
            <a:avLst/>
          </a:prstGeom>
        </p:spPr>
        <p:txBody>
          <a:bodyPr lIns="0" tIns="0" rIns="0" bIns="0" anchor="b" anchorCtr="0"/>
          <a:lstStyle>
            <a:lvl1pPr marL="0" indent="0">
              <a:buNone/>
              <a:defRPr sz="2600" b="1">
                <a:solidFill>
                  <a:schemeClr val="accent2"/>
                </a:solidFill>
                <a:latin typeface="+mj-lt"/>
              </a:defRPr>
            </a:lvl1pPr>
            <a:lvl2pPr marL="155536" indent="0">
              <a:buNone/>
              <a:defRPr sz="2600" b="1">
                <a:solidFill>
                  <a:schemeClr val="accent2"/>
                </a:solidFill>
                <a:latin typeface="+mj-lt"/>
              </a:defRPr>
            </a:lvl2pPr>
            <a:lvl3pPr marL="311071" indent="0">
              <a:buNone/>
              <a:defRPr sz="2600" b="1">
                <a:solidFill>
                  <a:schemeClr val="accent2"/>
                </a:solidFill>
                <a:latin typeface="+mj-lt"/>
              </a:defRPr>
            </a:lvl3pPr>
            <a:lvl4pPr marL="466607" indent="0">
              <a:buNone/>
              <a:defRPr sz="2600" b="1">
                <a:solidFill>
                  <a:schemeClr val="accent2"/>
                </a:solidFill>
                <a:latin typeface="+mj-lt"/>
              </a:defRPr>
            </a:lvl4pPr>
            <a:lvl5pPr marL="622142" indent="0">
              <a:buNone/>
              <a:defRPr sz="2600" b="1">
                <a:solidFill>
                  <a:schemeClr val="accent2"/>
                </a:solidFill>
                <a:latin typeface="+mj-lt"/>
              </a:defRPr>
            </a:lvl5pPr>
          </a:lstStyle>
          <a:p>
            <a:pPr lvl="0"/>
            <a:r>
              <a:rPr lang="en-GB" noProof="0" dirty="0" smtClean="0"/>
              <a:t>One-line heading</a:t>
            </a:r>
            <a:endParaRPr lang="en-GB" noProof="0" dirty="0"/>
          </a:p>
        </p:txBody>
      </p:sp>
      <p:pic>
        <p:nvPicPr>
          <p:cNvPr id="8" name="Picture 7">
            <a:extLst>
              <a:ext uri="{FF2B5EF4-FFF2-40B4-BE49-F238E27FC236}">
                <a16:creationId xmlns:a16="http://schemas.microsoft.com/office/drawing/2014/main" xmlns="" id="{67ECBE77-1ADB-4651-A1CB-98D943838A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24328" y="411510"/>
            <a:ext cx="1223672" cy="536008"/>
          </a:xfrm>
          <a:prstGeom prst="rect">
            <a:avLst/>
          </a:prstGeom>
        </p:spPr>
      </p:pic>
    </p:spTree>
    <p:extLst>
      <p:ext uri="{BB962C8B-B14F-4D97-AF65-F5344CB8AC3E}">
        <p14:creationId xmlns:p14="http://schemas.microsoft.com/office/powerpoint/2010/main" val="6694432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7" r:id="rId4"/>
    <p:sldLayoutId id="2147483652" r:id="rId5"/>
    <p:sldLayoutId id="2147483653" r:id="rId6"/>
    <p:sldLayoutId id="2147483654" r:id="rId7"/>
    <p:sldLayoutId id="2147483668" r:id="rId8"/>
    <p:sldLayoutId id="2147483655" r:id="rId9"/>
    <p:sldLayoutId id="2147483656" r:id="rId10"/>
    <p:sldLayoutId id="2147483659" r:id="rId11"/>
    <p:sldLayoutId id="2147483657" r:id="rId12"/>
    <p:sldLayoutId id="2147483658" r:id="rId13"/>
    <p:sldLayoutId id="2147483665" r:id="rId14"/>
    <p:sldLayoutId id="2147483666" r:id="rId15"/>
    <p:sldLayoutId id="2147483660" r:id="rId16"/>
    <p:sldLayoutId id="2147483661" r:id="rId17"/>
    <p:sldLayoutId id="2147483662" r:id="rId18"/>
    <p:sldLayoutId id="2147483663" r:id="rId19"/>
    <p:sldLayoutId id="2147483664" r:id="rId20"/>
    <p:sldLayoutId id="2147483669" r:id="rId21"/>
  </p:sldLayoutIdLst>
  <p:timing>
    <p:tnLst>
      <p:par>
        <p:cTn id="1" dur="indefinite" restart="never" nodeType="tmRoot"/>
      </p:par>
    </p:tnLst>
  </p:timing>
  <p:hf sldNum="0" hdr="0"/>
  <p:txStyles>
    <p:titleStyle>
      <a:lvl1pPr algn="ctr" defTabSz="311071" rtl="0" eaLnBrk="1" latinLnBrk="0" hangingPunct="1">
        <a:spcBef>
          <a:spcPct val="0"/>
        </a:spcBef>
        <a:buNone/>
        <a:defRPr sz="1497" kern="1200">
          <a:solidFill>
            <a:schemeClr val="tx1"/>
          </a:solidFill>
          <a:latin typeface="+mj-lt"/>
          <a:ea typeface="+mj-ea"/>
          <a:cs typeface="+mj-cs"/>
        </a:defRPr>
      </a:lvl1pPr>
    </p:titleStyle>
    <p:bodyStyle>
      <a:lvl1pPr marL="116652" indent="-116652" algn="l" defTabSz="311071" rtl="0" eaLnBrk="1" latinLnBrk="0" hangingPunct="1">
        <a:spcBef>
          <a:spcPct val="20000"/>
        </a:spcBef>
        <a:buFont typeface="Arial" pitchFamily="34" charset="0"/>
        <a:buChar char="•"/>
        <a:defRPr sz="1089" kern="1200">
          <a:solidFill>
            <a:schemeClr val="tx1"/>
          </a:solidFill>
          <a:latin typeface="+mn-lt"/>
          <a:ea typeface="+mn-ea"/>
          <a:cs typeface="+mn-cs"/>
        </a:defRPr>
      </a:lvl1pPr>
      <a:lvl2pPr marL="252746" indent="-97210" algn="l" defTabSz="311071" rtl="0" eaLnBrk="1" latinLnBrk="0" hangingPunct="1">
        <a:spcBef>
          <a:spcPct val="20000"/>
        </a:spcBef>
        <a:buFont typeface="Arial" pitchFamily="34" charset="0"/>
        <a:buChar char="–"/>
        <a:defRPr sz="953" kern="1200">
          <a:solidFill>
            <a:schemeClr val="tx1"/>
          </a:solidFill>
          <a:latin typeface="+mn-lt"/>
          <a:ea typeface="+mn-ea"/>
          <a:cs typeface="+mn-cs"/>
        </a:defRPr>
      </a:lvl2pPr>
      <a:lvl3pPr marL="388840" indent="-77769" algn="l" defTabSz="311071" rtl="0" eaLnBrk="1" latinLnBrk="0" hangingPunct="1">
        <a:spcBef>
          <a:spcPct val="20000"/>
        </a:spcBef>
        <a:buFont typeface="Arial" pitchFamily="34" charset="0"/>
        <a:buChar char="•"/>
        <a:defRPr sz="816" kern="1200">
          <a:solidFill>
            <a:schemeClr val="tx1"/>
          </a:solidFill>
          <a:latin typeface="+mn-lt"/>
          <a:ea typeface="+mn-ea"/>
          <a:cs typeface="+mn-cs"/>
        </a:defRPr>
      </a:lvl3pPr>
      <a:lvl4pPr marL="544374" indent="-77769" algn="l" defTabSz="311071" rtl="0" eaLnBrk="1" latinLnBrk="0" hangingPunct="1">
        <a:spcBef>
          <a:spcPct val="20000"/>
        </a:spcBef>
        <a:buFont typeface="Arial" pitchFamily="34" charset="0"/>
        <a:buChar char="–"/>
        <a:defRPr sz="680" kern="1200">
          <a:solidFill>
            <a:schemeClr val="tx1"/>
          </a:solidFill>
          <a:latin typeface="+mn-lt"/>
          <a:ea typeface="+mn-ea"/>
          <a:cs typeface="+mn-cs"/>
        </a:defRPr>
      </a:lvl4pPr>
      <a:lvl5pPr marL="699909" indent="-77769" algn="l" defTabSz="311071" rtl="0" eaLnBrk="1" latinLnBrk="0" hangingPunct="1">
        <a:spcBef>
          <a:spcPct val="20000"/>
        </a:spcBef>
        <a:buFont typeface="Arial" pitchFamily="34" charset="0"/>
        <a:buChar char="»"/>
        <a:defRPr sz="680" kern="1200">
          <a:solidFill>
            <a:schemeClr val="tx1"/>
          </a:solidFill>
          <a:latin typeface="+mn-lt"/>
          <a:ea typeface="+mn-ea"/>
          <a:cs typeface="+mn-cs"/>
        </a:defRPr>
      </a:lvl5pPr>
      <a:lvl6pPr marL="855445" indent="-77769" algn="l" defTabSz="311071" rtl="0" eaLnBrk="1" latinLnBrk="0" hangingPunct="1">
        <a:spcBef>
          <a:spcPct val="20000"/>
        </a:spcBef>
        <a:buFont typeface="Arial" pitchFamily="34" charset="0"/>
        <a:buChar char="•"/>
        <a:defRPr sz="680" kern="1200">
          <a:solidFill>
            <a:schemeClr val="tx1"/>
          </a:solidFill>
          <a:latin typeface="+mn-lt"/>
          <a:ea typeface="+mn-ea"/>
          <a:cs typeface="+mn-cs"/>
        </a:defRPr>
      </a:lvl6pPr>
      <a:lvl7pPr marL="1010981" indent="-77769" algn="l" defTabSz="311071" rtl="0" eaLnBrk="1" latinLnBrk="0" hangingPunct="1">
        <a:spcBef>
          <a:spcPct val="20000"/>
        </a:spcBef>
        <a:buFont typeface="Arial" pitchFamily="34" charset="0"/>
        <a:buChar char="•"/>
        <a:defRPr sz="680" kern="1200">
          <a:solidFill>
            <a:schemeClr val="tx1"/>
          </a:solidFill>
          <a:latin typeface="+mn-lt"/>
          <a:ea typeface="+mn-ea"/>
          <a:cs typeface="+mn-cs"/>
        </a:defRPr>
      </a:lvl7pPr>
      <a:lvl8pPr marL="1166518" indent="-77769" algn="l" defTabSz="311071" rtl="0" eaLnBrk="1" latinLnBrk="0" hangingPunct="1">
        <a:spcBef>
          <a:spcPct val="20000"/>
        </a:spcBef>
        <a:buFont typeface="Arial" pitchFamily="34" charset="0"/>
        <a:buChar char="•"/>
        <a:defRPr sz="680" kern="1200">
          <a:solidFill>
            <a:schemeClr val="tx1"/>
          </a:solidFill>
          <a:latin typeface="+mn-lt"/>
          <a:ea typeface="+mn-ea"/>
          <a:cs typeface="+mn-cs"/>
        </a:defRPr>
      </a:lvl8pPr>
      <a:lvl9pPr marL="1322052" indent="-77769" algn="l" defTabSz="311071" rtl="0" eaLnBrk="1" latinLnBrk="0" hangingPunct="1">
        <a:spcBef>
          <a:spcPct val="20000"/>
        </a:spcBef>
        <a:buFont typeface="Arial" pitchFamily="34" charset="0"/>
        <a:buChar char="•"/>
        <a:defRPr sz="680" kern="1200">
          <a:solidFill>
            <a:schemeClr val="tx1"/>
          </a:solidFill>
          <a:latin typeface="+mn-lt"/>
          <a:ea typeface="+mn-ea"/>
          <a:cs typeface="+mn-cs"/>
        </a:defRPr>
      </a:lvl9pPr>
    </p:bodyStyle>
    <p:otherStyle>
      <a:defPPr>
        <a:defRPr lang="en-US"/>
      </a:defPPr>
      <a:lvl1pPr marL="0" algn="l" defTabSz="311071" rtl="0" eaLnBrk="1" latinLnBrk="0" hangingPunct="1">
        <a:defRPr sz="612" kern="1200">
          <a:solidFill>
            <a:schemeClr val="tx1"/>
          </a:solidFill>
          <a:latin typeface="+mn-lt"/>
          <a:ea typeface="+mn-ea"/>
          <a:cs typeface="+mn-cs"/>
        </a:defRPr>
      </a:lvl1pPr>
      <a:lvl2pPr marL="155535" algn="l" defTabSz="311071" rtl="0" eaLnBrk="1" latinLnBrk="0" hangingPunct="1">
        <a:defRPr sz="612" kern="1200">
          <a:solidFill>
            <a:schemeClr val="tx1"/>
          </a:solidFill>
          <a:latin typeface="+mn-lt"/>
          <a:ea typeface="+mn-ea"/>
          <a:cs typeface="+mn-cs"/>
        </a:defRPr>
      </a:lvl2pPr>
      <a:lvl3pPr marL="311071" algn="l" defTabSz="311071" rtl="0" eaLnBrk="1" latinLnBrk="0" hangingPunct="1">
        <a:defRPr sz="612" kern="1200">
          <a:solidFill>
            <a:schemeClr val="tx1"/>
          </a:solidFill>
          <a:latin typeface="+mn-lt"/>
          <a:ea typeface="+mn-ea"/>
          <a:cs typeface="+mn-cs"/>
        </a:defRPr>
      </a:lvl3pPr>
      <a:lvl4pPr marL="466607" algn="l" defTabSz="311071" rtl="0" eaLnBrk="1" latinLnBrk="0" hangingPunct="1">
        <a:defRPr sz="612" kern="1200">
          <a:solidFill>
            <a:schemeClr val="tx1"/>
          </a:solidFill>
          <a:latin typeface="+mn-lt"/>
          <a:ea typeface="+mn-ea"/>
          <a:cs typeface="+mn-cs"/>
        </a:defRPr>
      </a:lvl4pPr>
      <a:lvl5pPr marL="622143" algn="l" defTabSz="311071" rtl="0" eaLnBrk="1" latinLnBrk="0" hangingPunct="1">
        <a:defRPr sz="612" kern="1200">
          <a:solidFill>
            <a:schemeClr val="tx1"/>
          </a:solidFill>
          <a:latin typeface="+mn-lt"/>
          <a:ea typeface="+mn-ea"/>
          <a:cs typeface="+mn-cs"/>
        </a:defRPr>
      </a:lvl5pPr>
      <a:lvl6pPr marL="777678" algn="l" defTabSz="311071" rtl="0" eaLnBrk="1" latinLnBrk="0" hangingPunct="1">
        <a:defRPr sz="612" kern="1200">
          <a:solidFill>
            <a:schemeClr val="tx1"/>
          </a:solidFill>
          <a:latin typeface="+mn-lt"/>
          <a:ea typeface="+mn-ea"/>
          <a:cs typeface="+mn-cs"/>
        </a:defRPr>
      </a:lvl6pPr>
      <a:lvl7pPr marL="933214" algn="l" defTabSz="311071" rtl="0" eaLnBrk="1" latinLnBrk="0" hangingPunct="1">
        <a:defRPr sz="612" kern="1200">
          <a:solidFill>
            <a:schemeClr val="tx1"/>
          </a:solidFill>
          <a:latin typeface="+mn-lt"/>
          <a:ea typeface="+mn-ea"/>
          <a:cs typeface="+mn-cs"/>
        </a:defRPr>
      </a:lvl7pPr>
      <a:lvl8pPr marL="1088749" algn="l" defTabSz="311071" rtl="0" eaLnBrk="1" latinLnBrk="0" hangingPunct="1">
        <a:defRPr sz="612" kern="1200">
          <a:solidFill>
            <a:schemeClr val="tx1"/>
          </a:solidFill>
          <a:latin typeface="+mn-lt"/>
          <a:ea typeface="+mn-ea"/>
          <a:cs typeface="+mn-cs"/>
        </a:defRPr>
      </a:lvl8pPr>
      <a:lvl9pPr marL="1244285" algn="l" defTabSz="311071" rtl="0" eaLnBrk="1" latinLnBrk="0" hangingPunct="1">
        <a:defRPr sz="6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www.komoot.com/plan"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hyperlink" Target="http://www.komoot.com/plan"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25.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hyperlink" Target="http://www.komoot.com/plan"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m/maps/dir/Cathedral+Square,+Peterborough/Ferry+Meadows+in+Nene+Park,+Ferry+Meadows+Country+Park,+Ham+Ln,+Peterborough+PE2+5UU/@52.5644798,-0.2943011,14z/data=!4m14!4m13!1m5!1m1!1s0x4877f055360a69bd:0x76be4c1c641df3af!2m2!1d-0.2431385!2d52.5728143!1m5!1m1!1s0x4877f2265d62fec1:0xbd35a652c857127e!2m2!1d-0.3113059!2d52.5628014!3e1!5m1!1e3" TargetMode="External"/><Relationship Id="rId2" Type="http://schemas.openxmlformats.org/officeDocument/2006/relationships/image" Target="../media/image28.png"/><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hyperlink" Target="http://www.google.com/map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komoot.com/plan/tour/d08AyIZaf_7QFw=FSdsCAeNJ8QuTYM8twzCAA==/@52.5651888,-0.2768278,13.633z" TargetMode="External"/><Relationship Id="rId2" Type="http://schemas.openxmlformats.org/officeDocument/2006/relationships/image" Target="../media/image29.png"/><Relationship Id="rId1" Type="http://schemas.openxmlformats.org/officeDocument/2006/relationships/slideLayout" Target="../slideLayouts/slideLayout10.xml"/><Relationship Id="rId5" Type="http://schemas.openxmlformats.org/officeDocument/2006/relationships/image" Target="../media/image10.jpeg"/><Relationship Id="rId4" Type="http://schemas.openxmlformats.org/officeDocument/2006/relationships/hyperlink" Target="http://www.komoot.com/pla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komoot.com/plan" TargetMode="Externa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hyperlink" Target="http://www.google.com/maps"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maps"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maps" TargetMode="External"/><Relationship Id="rId2" Type="http://schemas.openxmlformats.org/officeDocument/2006/relationships/image" Target="../media/image13.png"/><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google.com/maps" TargetMode="External"/><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google.com/maps" TargetMode="External"/><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google.com/maps" TargetMode="External"/><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komoot.com/plan" TargetMode="Externa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hyperlink" Target="http://www.komoot.com/plan" TargetMode="External"/><Relationship Id="rId2" Type="http://schemas.openxmlformats.org/officeDocument/2006/relationships/image" Target="../media/image22.png"/><Relationship Id="rId1" Type="http://schemas.openxmlformats.org/officeDocument/2006/relationships/slideLayout" Target="../slideLayouts/slideLayout10.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1711" y="3291830"/>
            <a:ext cx="4343242" cy="1846338"/>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t="-395" r="-483"/>
          <a:stretch/>
        </p:blipFill>
        <p:spPr>
          <a:xfrm>
            <a:off x="4788025" y="-36067"/>
            <a:ext cx="4386015" cy="5220000"/>
          </a:xfrm>
          <a:prstGeom prst="rect">
            <a:avLst/>
          </a:prstGeom>
        </p:spPr>
      </p:pic>
      <p:sp>
        <p:nvSpPr>
          <p:cNvPr id="8" name="Text Placeholder 7"/>
          <p:cNvSpPr>
            <a:spLocks noGrp="1"/>
          </p:cNvSpPr>
          <p:nvPr>
            <p:ph type="body" sz="quarter" idx="11"/>
          </p:nvPr>
        </p:nvSpPr>
        <p:spPr>
          <a:xfrm>
            <a:off x="521103" y="1563638"/>
            <a:ext cx="4104457" cy="1595085"/>
          </a:xfrm>
        </p:spPr>
        <p:txBody>
          <a:bodyPr/>
          <a:lstStyle/>
          <a:p>
            <a:endParaRPr lang="en-GB" sz="3200" dirty="0"/>
          </a:p>
          <a:p>
            <a:r>
              <a:rPr lang="en-GB" sz="4400" dirty="0" smtClean="0">
                <a:solidFill>
                  <a:schemeClr val="accent3"/>
                </a:solidFill>
              </a:rPr>
              <a:t>Route planning my cycling journey</a:t>
            </a:r>
            <a:endParaRPr lang="en-GB" sz="4400" dirty="0">
              <a:solidFill>
                <a:schemeClr val="accent3"/>
              </a:solidFill>
            </a:endParaRPr>
          </a:p>
        </p:txBody>
      </p:sp>
    </p:spTree>
    <p:extLst>
      <p:ext uri="{BB962C8B-B14F-4D97-AF65-F5344CB8AC3E}">
        <p14:creationId xmlns:p14="http://schemas.microsoft.com/office/powerpoint/2010/main" val="32225897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p:sp>
      <p:sp>
        <p:nvSpPr>
          <p:cNvPr id="2" name="Text Placeholder 1"/>
          <p:cNvSpPr>
            <a:spLocks noGrp="1"/>
          </p:cNvSpPr>
          <p:nvPr>
            <p:ph type="body" sz="quarter" idx="10"/>
          </p:nvPr>
        </p:nvSpPr>
        <p:spPr>
          <a:xfrm>
            <a:off x="1259632" y="569633"/>
            <a:ext cx="5616000" cy="396000"/>
          </a:xfrm>
        </p:spPr>
        <p:txBody>
          <a:bodyPr/>
          <a:lstStyle/>
          <a:p>
            <a:r>
              <a:rPr lang="en-GB" dirty="0" smtClean="0">
                <a:solidFill>
                  <a:schemeClr val="accent2"/>
                </a:solidFill>
              </a:rPr>
              <a:t>Features</a:t>
            </a:r>
            <a:r>
              <a:rPr lang="en-GB" dirty="0" smtClean="0"/>
              <a:t> of </a:t>
            </a:r>
            <a:r>
              <a:rPr lang="en-GB" dirty="0" smtClean="0">
                <a:hlinkClick r:id="rId3"/>
              </a:rPr>
              <a:t>Komoot</a:t>
            </a:r>
            <a:endParaRPr lang="en-GB" dirty="0"/>
          </a:p>
        </p:txBody>
      </p:sp>
      <p:pic>
        <p:nvPicPr>
          <p:cNvPr id="17" name="Picture 4" descr="Komoot Icon - UpLabs">
            <a:hlinkClick r:id="rId3"/>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95536" y="34726"/>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cstate="screen">
            <a:extLst>
              <a:ext uri="{28A0092B-C50C-407E-A947-70E740481C1C}">
                <a14:useLocalDpi xmlns:a14="http://schemas.microsoft.com/office/drawing/2010/main"/>
              </a:ext>
            </a:extLst>
          </a:blip>
          <a:srcRect b="8027"/>
          <a:stretch/>
        </p:blipFill>
        <p:spPr>
          <a:xfrm>
            <a:off x="932365" y="3698715"/>
            <a:ext cx="4719755" cy="1057597"/>
          </a:xfrm>
          <a:prstGeom prst="rect">
            <a:avLst/>
          </a:prstGeom>
          <a:ln>
            <a:noFill/>
          </a:ln>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96136" y="1295403"/>
            <a:ext cx="2948765" cy="2849455"/>
          </a:xfrm>
          <a:prstGeom prst="rect">
            <a:avLst/>
          </a:prstGeom>
          <a:ln>
            <a:solidFill>
              <a:schemeClr val="accent1"/>
            </a:solidFill>
          </a:ln>
        </p:spPr>
      </p:pic>
      <p:sp>
        <p:nvSpPr>
          <p:cNvPr id="12" name="Text Placeholder 11"/>
          <p:cNvSpPr>
            <a:spLocks noGrp="1"/>
          </p:cNvSpPr>
          <p:nvPr>
            <p:ph type="body" sz="quarter" idx="11"/>
          </p:nvPr>
        </p:nvSpPr>
        <p:spPr/>
        <p:txBody>
          <a:bodyPr/>
          <a:lstStyle/>
          <a:p>
            <a:r>
              <a:rPr lang="en-GB" sz="1351" dirty="0"/>
              <a:t>Komoot has a useful feature which shows you the type of surface. </a:t>
            </a:r>
            <a:r>
              <a:rPr lang="en-GB" sz="1351" b="0" dirty="0"/>
              <a:t>This is shown both is the left hand panel, and the bottom panel.</a:t>
            </a:r>
          </a:p>
          <a:p>
            <a:r>
              <a:rPr lang="en-GB" sz="1351" b="0" dirty="0"/>
              <a:t>If you click on a surface type, it will highlight it on the map.</a:t>
            </a:r>
          </a:p>
          <a:p>
            <a:r>
              <a:rPr lang="en-GB" sz="1351" b="0" dirty="0"/>
              <a:t>The bottom panel also shows elevation, with the colours reflecting steepness (green – not too steep, red – very steep).</a:t>
            </a:r>
          </a:p>
          <a:p>
            <a:r>
              <a:rPr lang="en-GB" sz="1351" b="0" dirty="0"/>
              <a:t>When planning a route, you probably want to avoid steep hills and rough terrain, unless you have a mountain bike. </a:t>
            </a:r>
          </a:p>
          <a:p>
            <a:endParaRPr lang="en-GB" sz="1600" b="0" dirty="0"/>
          </a:p>
        </p:txBody>
      </p:sp>
    </p:spTree>
    <p:extLst>
      <p:ext uri="{BB962C8B-B14F-4D97-AF65-F5344CB8AC3E}">
        <p14:creationId xmlns:p14="http://schemas.microsoft.com/office/powerpoint/2010/main" val="2420606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59632" y="557795"/>
            <a:ext cx="5148368" cy="396000"/>
          </a:xfrm>
        </p:spPr>
        <p:txBody>
          <a:bodyPr/>
          <a:lstStyle/>
          <a:p>
            <a:r>
              <a:rPr lang="en-GB" dirty="0" smtClean="0"/>
              <a:t>Layers in </a:t>
            </a:r>
            <a:r>
              <a:rPr lang="en-GB" dirty="0" smtClean="0">
                <a:hlinkClick r:id="rId3"/>
              </a:rPr>
              <a:t>Komoot</a:t>
            </a:r>
            <a:endParaRPr lang="en-GB" dirty="0"/>
          </a:p>
        </p:txBody>
      </p:sp>
      <p:pic>
        <p:nvPicPr>
          <p:cNvPr id="17" name="Picture 4" descr="Komoot Icon - UpLabs">
            <a:hlinkClick r:id="rId3"/>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95536" y="34726"/>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35896" y="1280553"/>
            <a:ext cx="4987827" cy="2880000"/>
          </a:xfrm>
          <a:prstGeom prst="rect">
            <a:avLst/>
          </a:prstGeom>
          <a:ln>
            <a:solidFill>
              <a:schemeClr val="accent1"/>
            </a:solidFill>
          </a:ln>
        </p:spPr>
      </p:pic>
      <p:sp>
        <p:nvSpPr>
          <p:cNvPr id="9" name="Text Placeholder 6"/>
          <p:cNvSpPr>
            <a:spLocks noGrp="1"/>
          </p:cNvSpPr>
          <p:nvPr>
            <p:ph type="body" sz="quarter" idx="11"/>
          </p:nvPr>
        </p:nvSpPr>
        <p:spPr>
          <a:xfrm>
            <a:off x="792000" y="1296000"/>
            <a:ext cx="2771888" cy="3291975"/>
          </a:xfrm>
        </p:spPr>
        <p:txBody>
          <a:bodyPr>
            <a:noAutofit/>
          </a:bodyPr>
          <a:lstStyle/>
          <a:p>
            <a:r>
              <a:rPr lang="en-GB" sz="1400" b="1" dirty="0"/>
              <a:t>Open Street Map</a:t>
            </a:r>
            <a:r>
              <a:rPr lang="en-GB" sz="1400" dirty="0"/>
              <a:t> shows lots of places of interest, such as public buildings and tourist attractions. </a:t>
            </a:r>
            <a:br>
              <a:rPr lang="en-GB" sz="1400" dirty="0"/>
            </a:br>
            <a:endParaRPr lang="en-GB" sz="1400" dirty="0"/>
          </a:p>
          <a:p>
            <a:r>
              <a:rPr lang="en-GB" sz="1400" b="1" dirty="0"/>
              <a:t>You can also add more features using Komoot. </a:t>
            </a:r>
          </a:p>
          <a:p>
            <a:r>
              <a:rPr lang="en-GB" sz="1400" dirty="0"/>
              <a:t>Once you’ve planned a route, if you click in the search bar you can choose to highlight other places of interest. </a:t>
            </a:r>
          </a:p>
          <a:p>
            <a:r>
              <a:rPr lang="en-GB" sz="1400" dirty="0"/>
              <a:t>Here bus stops and train stations, water fountains, and toilets have been added. </a:t>
            </a:r>
          </a:p>
        </p:txBody>
      </p:sp>
    </p:spTree>
    <p:extLst>
      <p:ext uri="{BB962C8B-B14F-4D97-AF65-F5344CB8AC3E}">
        <p14:creationId xmlns:p14="http://schemas.microsoft.com/office/powerpoint/2010/main" val="2178844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59632" y="557795"/>
            <a:ext cx="5148368" cy="396000"/>
          </a:xfrm>
        </p:spPr>
        <p:txBody>
          <a:bodyPr/>
          <a:lstStyle/>
          <a:p>
            <a:r>
              <a:rPr lang="en-GB" dirty="0" smtClean="0"/>
              <a:t>Layers in </a:t>
            </a:r>
            <a:r>
              <a:rPr lang="en-GB" dirty="0" smtClean="0">
                <a:hlinkClick r:id="rId3"/>
              </a:rPr>
              <a:t>Komoot</a:t>
            </a:r>
            <a:endParaRPr lang="en-GB" dirty="0"/>
          </a:p>
        </p:txBody>
      </p:sp>
      <p:pic>
        <p:nvPicPr>
          <p:cNvPr id="17" name="Picture 4" descr="Komoot Icon - UpLabs">
            <a:hlinkClick r:id="rId3"/>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95536" y="34726"/>
            <a:ext cx="864096" cy="86409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4227581" y="1296000"/>
            <a:ext cx="4448875" cy="3157559"/>
            <a:chOff x="683568" y="1203598"/>
            <a:chExt cx="5072256" cy="3600000"/>
          </a:xfrm>
        </p:grpSpPr>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75593" y="1203598"/>
              <a:ext cx="3780231" cy="3600000"/>
            </a:xfrm>
            <a:prstGeom prst="rect">
              <a:avLst/>
            </a:prstGeom>
            <a:ln>
              <a:solidFill>
                <a:schemeClr val="accent1"/>
              </a:solidFill>
            </a:ln>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3568" y="1203598"/>
              <a:ext cx="1292025" cy="3600000"/>
            </a:xfrm>
            <a:prstGeom prst="rect">
              <a:avLst/>
            </a:prstGeom>
            <a:ln>
              <a:solidFill>
                <a:schemeClr val="accent1"/>
              </a:solidFill>
            </a:ln>
          </p:spPr>
        </p:pic>
      </p:grpSp>
      <p:sp>
        <p:nvSpPr>
          <p:cNvPr id="19" name="Text Placeholder 6"/>
          <p:cNvSpPr>
            <a:spLocks noGrp="1"/>
          </p:cNvSpPr>
          <p:nvPr>
            <p:ph type="body" sz="quarter" idx="11"/>
          </p:nvPr>
        </p:nvSpPr>
        <p:spPr>
          <a:xfrm>
            <a:off x="792000" y="1296000"/>
            <a:ext cx="3275944" cy="3291975"/>
          </a:xfrm>
        </p:spPr>
        <p:txBody>
          <a:bodyPr>
            <a:noAutofit/>
          </a:bodyPr>
          <a:lstStyle/>
          <a:p>
            <a:r>
              <a:rPr lang="en-GB" sz="1400" b="1" dirty="0"/>
              <a:t>Open Cycle Map </a:t>
            </a:r>
            <a:r>
              <a:rPr lang="en-GB" sz="1400" dirty="0"/>
              <a:t>shows lots of useful destinations for cyclists. </a:t>
            </a:r>
          </a:p>
          <a:p>
            <a:r>
              <a:rPr lang="en-GB" sz="1400" dirty="0"/>
              <a:t>These include bike parking, bike shops, and </a:t>
            </a:r>
            <a:r>
              <a:rPr lang="en-GB" sz="1400" dirty="0" err="1"/>
              <a:t>cycleways</a:t>
            </a:r>
            <a:r>
              <a:rPr lang="en-GB" sz="1400" dirty="0"/>
              <a:t>. </a:t>
            </a:r>
          </a:p>
          <a:p>
            <a:r>
              <a:rPr lang="en-GB" sz="1400" dirty="0"/>
              <a:t>This route from Edinburgh Castle travels along a number of national </a:t>
            </a:r>
            <a:r>
              <a:rPr lang="en-GB" sz="1400" dirty="0" err="1"/>
              <a:t>cycleways</a:t>
            </a:r>
            <a:r>
              <a:rPr lang="en-GB" sz="1400" dirty="0"/>
              <a:t>. The numbers on the </a:t>
            </a:r>
            <a:r>
              <a:rPr lang="en-GB" sz="1400" dirty="0" err="1"/>
              <a:t>cycleways</a:t>
            </a:r>
            <a:r>
              <a:rPr lang="en-GB" sz="1400" dirty="0"/>
              <a:t> show which route they are. </a:t>
            </a:r>
          </a:p>
          <a:p>
            <a:r>
              <a:rPr lang="en-GB" sz="1400" dirty="0"/>
              <a:t>This route travels along the number 1, 75 and 76 (on the national cycle network), as well as the EV12 (a </a:t>
            </a:r>
            <a:r>
              <a:rPr lang="en-GB" sz="1400" dirty="0" err="1"/>
              <a:t>EuroVelo</a:t>
            </a:r>
            <a:r>
              <a:rPr lang="en-GB" sz="1400" dirty="0"/>
              <a:t> route around the North Sea). </a:t>
            </a:r>
          </a:p>
        </p:txBody>
      </p:sp>
    </p:spTree>
    <p:extLst>
      <p:ext uri="{BB962C8B-B14F-4D97-AF65-F5344CB8AC3E}">
        <p14:creationId xmlns:p14="http://schemas.microsoft.com/office/powerpoint/2010/main" val="4779368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9E5A809F-9339-4AB8-ABC5-728119C0D17C}"/>
              </a:ext>
            </a:extLst>
          </p:cNvPr>
          <p:cNvSpPr>
            <a:spLocks noGrp="1"/>
          </p:cNvSpPr>
          <p:nvPr>
            <p:ph type="body" sz="quarter" idx="12"/>
          </p:nvPr>
        </p:nvSpPr>
        <p:spPr/>
        <p:txBody>
          <a:bodyPr/>
          <a:lstStyle/>
          <a:p>
            <a:r>
              <a:rPr lang="en-US" dirty="0"/>
              <a:t>Document title | </a:t>
            </a:r>
            <a:fld id="{DEC52B34-4675-4365-9D97-45A6EC7468C9}" type="datetime4">
              <a:rPr lang="en-GB" smtClean="0"/>
              <a:pPr/>
              <a:t>12 July 2021</a:t>
            </a:fld>
            <a:endParaRPr lang="en-GB" dirty="0"/>
          </a:p>
        </p:txBody>
      </p:sp>
      <p:sp>
        <p:nvSpPr>
          <p:cNvPr id="3" name="Text Placeholder 2">
            <a:extLst>
              <a:ext uri="{FF2B5EF4-FFF2-40B4-BE49-F238E27FC236}">
                <a16:creationId xmlns:a16="http://schemas.microsoft.com/office/drawing/2014/main" xmlns="" id="{465258C0-986B-481D-9C8F-ACE3DAC876F0}"/>
              </a:ext>
            </a:extLst>
          </p:cNvPr>
          <p:cNvSpPr>
            <a:spLocks noGrp="1"/>
          </p:cNvSpPr>
          <p:nvPr>
            <p:ph type="body" sz="quarter" idx="13"/>
          </p:nvPr>
        </p:nvSpPr>
        <p:spPr/>
        <p:txBody>
          <a:bodyPr/>
          <a:lstStyle/>
          <a:p>
            <a:r>
              <a:rPr lang="en-GB" dirty="0" smtClean="0"/>
              <a:t>How to plan a route</a:t>
            </a:r>
          </a:p>
        </p:txBody>
      </p:sp>
      <p:sp>
        <p:nvSpPr>
          <p:cNvPr id="4" name="Text Placeholder 3">
            <a:extLst>
              <a:ext uri="{FF2B5EF4-FFF2-40B4-BE49-F238E27FC236}">
                <a16:creationId xmlns:a16="http://schemas.microsoft.com/office/drawing/2014/main" xmlns="" id="{F01E9AFE-0714-43F4-8C00-2BBC2A04BDFC}"/>
              </a:ext>
            </a:extLst>
          </p:cNvPr>
          <p:cNvSpPr>
            <a:spLocks noGrp="1"/>
          </p:cNvSpPr>
          <p:nvPr>
            <p:ph type="body" sz="quarter" idx="10"/>
          </p:nvPr>
        </p:nvSpPr>
        <p:spPr/>
        <p:txBody>
          <a:bodyPr/>
          <a:lstStyle/>
          <a:p>
            <a:r>
              <a:rPr lang="en-GB" dirty="0" smtClean="0"/>
              <a:t>Using Google Maps and Komoot</a:t>
            </a:r>
            <a:endParaRPr lang="en-GB" dirty="0"/>
          </a:p>
        </p:txBody>
      </p:sp>
      <p:pic>
        <p:nvPicPr>
          <p:cNvPr id="9" name="Picture 4" descr="Komoot Icon - UpLabs"/>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759091" y="3435846"/>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File:Google Maps icon (2020).svg - Wikipedi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7401" y="3366786"/>
            <a:ext cx="698411" cy="1002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3304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25893" y="1315573"/>
            <a:ext cx="5095323" cy="2860651"/>
          </a:xfrm>
          <a:prstGeom prst="rect">
            <a:avLst/>
          </a:prstGeom>
          <a:ln w="12700">
            <a:solidFill>
              <a:schemeClr val="accent1"/>
            </a:solidFill>
          </a:ln>
        </p:spPr>
      </p:pic>
      <p:sp>
        <p:nvSpPr>
          <p:cNvPr id="10" name="Text Placeholder 9"/>
          <p:cNvSpPr>
            <a:spLocks noGrp="1"/>
          </p:cNvSpPr>
          <p:nvPr>
            <p:ph type="body" sz="quarter" idx="12"/>
          </p:nvPr>
        </p:nvSpPr>
        <p:spPr>
          <a:xfrm>
            <a:off x="4069044" y="1459589"/>
            <a:ext cx="2699717" cy="322015"/>
          </a:xfrm>
          <a:solidFill>
            <a:schemeClr val="bg2"/>
          </a:solidFill>
        </p:spPr>
        <p:txBody>
          <a:bodyPr/>
          <a:lstStyle/>
          <a:p>
            <a:pPr algn="ctr"/>
            <a:r>
              <a:rPr lang="en-GB" sz="1600" dirty="0">
                <a:hlinkClick r:id="rId3"/>
              </a:rPr>
              <a:t>Click here to go to the route</a:t>
            </a:r>
            <a:endParaRPr lang="en-GB" sz="1600" dirty="0"/>
          </a:p>
        </p:txBody>
      </p:sp>
      <p:pic>
        <p:nvPicPr>
          <p:cNvPr id="21" name="Picture 4" descr="File:Google Maps icon (2020).svg - Wikipedia">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8768" y="36367"/>
            <a:ext cx="698411" cy="1002219"/>
          </a:xfrm>
          <a:prstGeom prst="rect">
            <a:avLst/>
          </a:prstGeom>
          <a:noFill/>
          <a:extLst>
            <a:ext uri="{909E8E84-426E-40DD-AFC4-6F175D3DCCD1}">
              <a14:hiddenFill xmlns:a14="http://schemas.microsoft.com/office/drawing/2010/main">
                <a:solidFill>
                  <a:srgbClr val="FFFFFF"/>
                </a:solidFill>
              </a14:hiddenFill>
            </a:ext>
          </a:extLst>
        </p:spPr>
      </p:pic>
      <p:sp>
        <p:nvSpPr>
          <p:cNvPr id="22" name="Text Placeholder 6"/>
          <p:cNvSpPr>
            <a:spLocks noGrp="1"/>
          </p:cNvSpPr>
          <p:nvPr>
            <p:ph type="body" sz="quarter" idx="10"/>
          </p:nvPr>
        </p:nvSpPr>
        <p:spPr>
          <a:xfrm>
            <a:off x="1105761" y="18578"/>
            <a:ext cx="3982111" cy="396000"/>
          </a:xfrm>
        </p:spPr>
        <p:txBody>
          <a:bodyPr/>
          <a:lstStyle/>
          <a:p>
            <a:r>
              <a:rPr lang="en-GB" dirty="0" smtClean="0">
                <a:solidFill>
                  <a:schemeClr val="accent1"/>
                </a:solidFill>
              </a:rPr>
              <a:t>	</a:t>
            </a:r>
            <a:r>
              <a:rPr lang="en-GB" sz="1800" dirty="0"/>
              <a:t>EXAMPLE 1</a:t>
            </a:r>
          </a:p>
        </p:txBody>
      </p:sp>
      <p:cxnSp>
        <p:nvCxnSpPr>
          <p:cNvPr id="23" name="Straight Arrow Connector 22"/>
          <p:cNvCxnSpPr/>
          <p:nvPr/>
        </p:nvCxnSpPr>
        <p:spPr>
          <a:xfrm>
            <a:off x="2225893" y="1185526"/>
            <a:ext cx="749736" cy="13004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5" name="TextBox 24"/>
          <p:cNvSpPr txBox="1"/>
          <p:nvPr/>
        </p:nvSpPr>
        <p:spPr>
          <a:xfrm>
            <a:off x="1577046" y="884686"/>
            <a:ext cx="1201615" cy="430887"/>
          </a:xfrm>
          <a:prstGeom prst="rect">
            <a:avLst/>
          </a:prstGeom>
          <a:noFill/>
        </p:spPr>
        <p:txBody>
          <a:bodyPr wrap="square" rtlCol="0">
            <a:spAutoFit/>
          </a:bodyPr>
          <a:lstStyle/>
          <a:p>
            <a:r>
              <a:rPr lang="en-GB" sz="1100" dirty="0"/>
              <a:t>This route is for cycling</a:t>
            </a:r>
          </a:p>
        </p:txBody>
      </p:sp>
      <p:cxnSp>
        <p:nvCxnSpPr>
          <p:cNvPr id="27" name="Straight Arrow Connector 26"/>
          <p:cNvCxnSpPr/>
          <p:nvPr/>
        </p:nvCxnSpPr>
        <p:spPr>
          <a:xfrm flipV="1">
            <a:off x="1692780" y="1626686"/>
            <a:ext cx="778619" cy="31090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9" name="TextBox 28"/>
          <p:cNvSpPr txBox="1"/>
          <p:nvPr/>
        </p:nvSpPr>
        <p:spPr>
          <a:xfrm>
            <a:off x="468643" y="1459589"/>
            <a:ext cx="1368152" cy="1107996"/>
          </a:xfrm>
          <a:prstGeom prst="rect">
            <a:avLst/>
          </a:prstGeom>
          <a:noFill/>
        </p:spPr>
        <p:txBody>
          <a:bodyPr wrap="square" rtlCol="0">
            <a:spAutoFit/>
          </a:bodyPr>
          <a:lstStyle/>
          <a:p>
            <a:r>
              <a:rPr lang="en-GB" sz="1100" dirty="0"/>
              <a:t>The route goes between a country park where you can hire bikes, and Peterborough Cathedral.</a:t>
            </a:r>
          </a:p>
        </p:txBody>
      </p:sp>
      <p:cxnSp>
        <p:nvCxnSpPr>
          <p:cNvPr id="31" name="Straight Arrow Connector 30"/>
          <p:cNvCxnSpPr/>
          <p:nvPr/>
        </p:nvCxnSpPr>
        <p:spPr>
          <a:xfrm flipV="1">
            <a:off x="2002306" y="3140321"/>
            <a:ext cx="394781" cy="103590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3" name="TextBox 32"/>
          <p:cNvSpPr txBox="1"/>
          <p:nvPr/>
        </p:nvSpPr>
        <p:spPr>
          <a:xfrm>
            <a:off x="3380937" y="4325931"/>
            <a:ext cx="1692577" cy="600164"/>
          </a:xfrm>
          <a:prstGeom prst="rect">
            <a:avLst/>
          </a:prstGeom>
          <a:noFill/>
        </p:spPr>
        <p:txBody>
          <a:bodyPr wrap="square" rtlCol="0">
            <a:spAutoFit/>
          </a:bodyPr>
          <a:lstStyle/>
          <a:p>
            <a:r>
              <a:rPr lang="en-GB" sz="1100" dirty="0"/>
              <a:t>It also shows the elevation profile – the hills along the route</a:t>
            </a:r>
          </a:p>
        </p:txBody>
      </p:sp>
      <p:cxnSp>
        <p:nvCxnSpPr>
          <p:cNvPr id="37" name="Straight Arrow Connector 36"/>
          <p:cNvCxnSpPr/>
          <p:nvPr/>
        </p:nvCxnSpPr>
        <p:spPr>
          <a:xfrm flipH="1" flipV="1">
            <a:off x="3088083" y="3536685"/>
            <a:ext cx="483307" cy="73121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0" name="TextBox 39"/>
          <p:cNvSpPr txBox="1"/>
          <p:nvPr/>
        </p:nvSpPr>
        <p:spPr>
          <a:xfrm>
            <a:off x="379817" y="4155927"/>
            <a:ext cx="2538961" cy="938719"/>
          </a:xfrm>
          <a:prstGeom prst="rect">
            <a:avLst/>
          </a:prstGeom>
          <a:noFill/>
        </p:spPr>
        <p:txBody>
          <a:bodyPr wrap="square" rtlCol="0">
            <a:spAutoFit/>
          </a:bodyPr>
          <a:lstStyle/>
          <a:p>
            <a:r>
              <a:rPr lang="en-GB" sz="1100" dirty="0"/>
              <a:t>Google has come up with three different routes. You can see the distance of each. To change to kilometres, click options. </a:t>
            </a:r>
          </a:p>
          <a:p>
            <a:r>
              <a:rPr lang="en-GB" sz="1100" dirty="0"/>
              <a:t>They are also shown on the map.</a:t>
            </a:r>
          </a:p>
        </p:txBody>
      </p:sp>
      <p:cxnSp>
        <p:nvCxnSpPr>
          <p:cNvPr id="42" name="Straight Arrow Connector 41"/>
          <p:cNvCxnSpPr/>
          <p:nvPr/>
        </p:nvCxnSpPr>
        <p:spPr>
          <a:xfrm flipH="1" flipV="1">
            <a:off x="5369151" y="4123885"/>
            <a:ext cx="356076" cy="2880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4" name="TextBox 43"/>
          <p:cNvSpPr txBox="1"/>
          <p:nvPr/>
        </p:nvSpPr>
        <p:spPr>
          <a:xfrm>
            <a:off x="5697038" y="4404319"/>
            <a:ext cx="2496567" cy="600164"/>
          </a:xfrm>
          <a:prstGeom prst="rect">
            <a:avLst/>
          </a:prstGeom>
          <a:noFill/>
        </p:spPr>
        <p:txBody>
          <a:bodyPr wrap="square" rtlCol="0">
            <a:spAutoFit/>
          </a:bodyPr>
          <a:lstStyle/>
          <a:p>
            <a:r>
              <a:rPr lang="en-GB" sz="1100" dirty="0"/>
              <a:t>The biking layer has been turned on, and now you can see bike paths in dark green on the map. </a:t>
            </a:r>
          </a:p>
        </p:txBody>
      </p:sp>
      <p:cxnSp>
        <p:nvCxnSpPr>
          <p:cNvPr id="45" name="Straight Arrow Connector 44"/>
          <p:cNvCxnSpPr/>
          <p:nvPr/>
        </p:nvCxnSpPr>
        <p:spPr>
          <a:xfrm flipH="1" flipV="1">
            <a:off x="5418902" y="2821041"/>
            <a:ext cx="2125903" cy="4680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7" name="TextBox 46"/>
          <p:cNvSpPr txBox="1"/>
          <p:nvPr/>
        </p:nvSpPr>
        <p:spPr>
          <a:xfrm>
            <a:off x="7510721" y="1762767"/>
            <a:ext cx="1512168" cy="769441"/>
          </a:xfrm>
          <a:prstGeom prst="rect">
            <a:avLst/>
          </a:prstGeom>
          <a:noFill/>
        </p:spPr>
        <p:txBody>
          <a:bodyPr wrap="square" rtlCol="0">
            <a:spAutoFit/>
          </a:bodyPr>
          <a:lstStyle/>
          <a:p>
            <a:r>
              <a:rPr lang="en-GB" sz="1100" dirty="0"/>
              <a:t>These boxes show how long each route is. If you click them the route will change. </a:t>
            </a:r>
          </a:p>
        </p:txBody>
      </p:sp>
      <p:sp>
        <p:nvSpPr>
          <p:cNvPr id="48" name="TextBox 47"/>
          <p:cNvSpPr txBox="1"/>
          <p:nvPr/>
        </p:nvSpPr>
        <p:spPr>
          <a:xfrm>
            <a:off x="7483679" y="3004010"/>
            <a:ext cx="1512168" cy="769441"/>
          </a:xfrm>
          <a:prstGeom prst="rect">
            <a:avLst/>
          </a:prstGeom>
          <a:noFill/>
        </p:spPr>
        <p:txBody>
          <a:bodyPr wrap="square" rtlCol="0">
            <a:spAutoFit/>
          </a:bodyPr>
          <a:lstStyle/>
          <a:p>
            <a:r>
              <a:rPr lang="en-GB" sz="1100" dirty="0"/>
              <a:t>You can drag the route if you want to amend it. Try playing around with it. </a:t>
            </a:r>
          </a:p>
        </p:txBody>
      </p:sp>
      <p:sp>
        <p:nvSpPr>
          <p:cNvPr id="54" name="TextBox 53"/>
          <p:cNvSpPr txBox="1"/>
          <p:nvPr/>
        </p:nvSpPr>
        <p:spPr>
          <a:xfrm>
            <a:off x="468938" y="2981901"/>
            <a:ext cx="1642767" cy="769441"/>
          </a:xfrm>
          <a:prstGeom prst="rect">
            <a:avLst/>
          </a:prstGeom>
          <a:noFill/>
        </p:spPr>
        <p:txBody>
          <a:bodyPr wrap="square" rtlCol="0">
            <a:spAutoFit/>
          </a:bodyPr>
          <a:lstStyle/>
          <a:p>
            <a:r>
              <a:rPr lang="en-GB" sz="1100" dirty="0"/>
              <a:t>Click the plus to add another destination. </a:t>
            </a:r>
            <a:br>
              <a:rPr lang="en-GB" sz="1100" dirty="0"/>
            </a:br>
            <a:r>
              <a:rPr lang="en-GB" sz="1100" dirty="0"/>
              <a:t>Try adding </a:t>
            </a:r>
            <a:r>
              <a:rPr lang="en-GB" sz="1100" dirty="0" err="1"/>
              <a:t>Ailsworth</a:t>
            </a:r>
            <a:r>
              <a:rPr lang="en-GB" sz="1100" dirty="0"/>
              <a:t>, a nearby village. </a:t>
            </a:r>
          </a:p>
        </p:txBody>
      </p:sp>
      <p:cxnSp>
        <p:nvCxnSpPr>
          <p:cNvPr id="55" name="Straight Arrow Connector 54"/>
          <p:cNvCxnSpPr/>
          <p:nvPr/>
        </p:nvCxnSpPr>
        <p:spPr>
          <a:xfrm flipV="1">
            <a:off x="1764171" y="1937588"/>
            <a:ext cx="565656" cy="107901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3" name="Straight Arrow Connector 62"/>
          <p:cNvCxnSpPr>
            <a:stCxn id="47" idx="1"/>
          </p:cNvCxnSpPr>
          <p:nvPr/>
        </p:nvCxnSpPr>
        <p:spPr>
          <a:xfrm flipH="1">
            <a:off x="5941253" y="2147488"/>
            <a:ext cx="1569468" cy="46928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4" name="Text Placeholder 6"/>
          <p:cNvSpPr>
            <a:spLocks noGrp="1"/>
          </p:cNvSpPr>
          <p:nvPr>
            <p:ph type="body" sz="quarter" idx="10"/>
          </p:nvPr>
        </p:nvSpPr>
        <p:spPr>
          <a:xfrm>
            <a:off x="1259632" y="421263"/>
            <a:ext cx="5946144" cy="396000"/>
          </a:xfrm>
        </p:spPr>
        <p:txBody>
          <a:bodyPr/>
          <a:lstStyle/>
          <a:p>
            <a:r>
              <a:rPr lang="en-GB" sz="2400" dirty="0" smtClean="0">
                <a:solidFill>
                  <a:schemeClr val="accent3"/>
                </a:solidFill>
              </a:rPr>
              <a:t>Planning a route using Google Maps</a:t>
            </a:r>
            <a:endParaRPr lang="en-GB" sz="2400" dirty="0">
              <a:solidFill>
                <a:schemeClr val="accent3"/>
              </a:solidFill>
            </a:endParaRPr>
          </a:p>
        </p:txBody>
      </p:sp>
    </p:spTree>
    <p:extLst>
      <p:ext uri="{BB962C8B-B14F-4D97-AF65-F5344CB8AC3E}">
        <p14:creationId xmlns:p14="http://schemas.microsoft.com/office/powerpoint/2010/main" val="585545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95737" y="1344200"/>
            <a:ext cx="5631148" cy="2802673"/>
          </a:xfrm>
          <a:prstGeom prst="rect">
            <a:avLst/>
          </a:prstGeom>
          <a:ln w="12700">
            <a:solidFill>
              <a:schemeClr val="accent1"/>
            </a:solidFill>
          </a:ln>
        </p:spPr>
      </p:pic>
      <p:sp>
        <p:nvSpPr>
          <p:cNvPr id="7" name="Text Placeholder 6"/>
          <p:cNvSpPr>
            <a:spLocks noGrp="1"/>
          </p:cNvSpPr>
          <p:nvPr>
            <p:ph type="body" sz="quarter" idx="10"/>
          </p:nvPr>
        </p:nvSpPr>
        <p:spPr>
          <a:xfrm>
            <a:off x="1259632" y="421263"/>
            <a:ext cx="5946144" cy="396000"/>
          </a:xfrm>
        </p:spPr>
        <p:txBody>
          <a:bodyPr/>
          <a:lstStyle/>
          <a:p>
            <a:r>
              <a:rPr lang="en-GB" sz="2400" dirty="0" smtClean="0">
                <a:solidFill>
                  <a:schemeClr val="accent3"/>
                </a:solidFill>
              </a:rPr>
              <a:t>Planning a route using Komoot</a:t>
            </a:r>
            <a:endParaRPr lang="en-GB" sz="2400" dirty="0">
              <a:solidFill>
                <a:schemeClr val="accent3"/>
              </a:solidFill>
            </a:endParaRPr>
          </a:p>
        </p:txBody>
      </p:sp>
      <p:sp>
        <p:nvSpPr>
          <p:cNvPr id="10" name="Text Placeholder 9"/>
          <p:cNvSpPr>
            <a:spLocks noGrp="1"/>
          </p:cNvSpPr>
          <p:nvPr>
            <p:ph type="body" sz="quarter" idx="12"/>
          </p:nvPr>
        </p:nvSpPr>
        <p:spPr>
          <a:xfrm>
            <a:off x="4936602" y="1592015"/>
            <a:ext cx="2699717" cy="322015"/>
          </a:xfrm>
          <a:solidFill>
            <a:schemeClr val="bg2"/>
          </a:solidFill>
        </p:spPr>
        <p:txBody>
          <a:bodyPr/>
          <a:lstStyle/>
          <a:p>
            <a:pPr algn="ctr"/>
            <a:r>
              <a:rPr lang="en-GB" sz="1600" dirty="0">
                <a:hlinkClick r:id="rId3"/>
              </a:rPr>
              <a:t>Click here to go to the route</a:t>
            </a:r>
            <a:endParaRPr lang="en-GB" sz="1600" dirty="0"/>
          </a:p>
        </p:txBody>
      </p:sp>
      <p:cxnSp>
        <p:nvCxnSpPr>
          <p:cNvPr id="23" name="Straight Arrow Connector 22"/>
          <p:cNvCxnSpPr/>
          <p:nvPr/>
        </p:nvCxnSpPr>
        <p:spPr>
          <a:xfrm>
            <a:off x="1796894" y="1354169"/>
            <a:ext cx="1122901" cy="46098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5" name="TextBox 24"/>
          <p:cNvSpPr txBox="1"/>
          <p:nvPr/>
        </p:nvSpPr>
        <p:spPr>
          <a:xfrm>
            <a:off x="795274" y="1069686"/>
            <a:ext cx="1387695" cy="430887"/>
          </a:xfrm>
          <a:prstGeom prst="rect">
            <a:avLst/>
          </a:prstGeom>
          <a:noFill/>
        </p:spPr>
        <p:txBody>
          <a:bodyPr wrap="square" rtlCol="0">
            <a:spAutoFit/>
          </a:bodyPr>
          <a:lstStyle/>
          <a:p>
            <a:r>
              <a:rPr lang="en-GB" sz="1100" dirty="0"/>
              <a:t>This route is for bike touring.</a:t>
            </a:r>
          </a:p>
        </p:txBody>
      </p:sp>
      <p:cxnSp>
        <p:nvCxnSpPr>
          <p:cNvPr id="27" name="Straight Arrow Connector 26"/>
          <p:cNvCxnSpPr/>
          <p:nvPr/>
        </p:nvCxnSpPr>
        <p:spPr>
          <a:xfrm>
            <a:off x="1619672" y="2139702"/>
            <a:ext cx="767203" cy="20855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9" name="TextBox 28"/>
          <p:cNvSpPr txBox="1"/>
          <p:nvPr/>
        </p:nvSpPr>
        <p:spPr>
          <a:xfrm>
            <a:off x="483393" y="1665467"/>
            <a:ext cx="1678811" cy="938719"/>
          </a:xfrm>
          <a:prstGeom prst="rect">
            <a:avLst/>
          </a:prstGeom>
          <a:noFill/>
        </p:spPr>
        <p:txBody>
          <a:bodyPr wrap="square" rtlCol="0">
            <a:spAutoFit/>
          </a:bodyPr>
          <a:lstStyle/>
          <a:p>
            <a:r>
              <a:rPr lang="en-GB" sz="1100" dirty="0"/>
              <a:t>This route also goes from the park to the Cathedral. </a:t>
            </a:r>
          </a:p>
          <a:p>
            <a:r>
              <a:rPr lang="en-GB" sz="1100" dirty="0"/>
              <a:t>Do you notice any differences?</a:t>
            </a:r>
          </a:p>
        </p:txBody>
      </p:sp>
      <p:cxnSp>
        <p:nvCxnSpPr>
          <p:cNvPr id="31" name="Straight Arrow Connector 30"/>
          <p:cNvCxnSpPr/>
          <p:nvPr/>
        </p:nvCxnSpPr>
        <p:spPr>
          <a:xfrm flipV="1">
            <a:off x="1796894" y="2827752"/>
            <a:ext cx="515479" cy="10403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3" name="TextBox 32"/>
          <p:cNvSpPr txBox="1"/>
          <p:nvPr/>
        </p:nvSpPr>
        <p:spPr>
          <a:xfrm>
            <a:off x="2497828" y="4289087"/>
            <a:ext cx="1858149" cy="769441"/>
          </a:xfrm>
          <a:prstGeom prst="rect">
            <a:avLst/>
          </a:prstGeom>
          <a:noFill/>
        </p:spPr>
        <p:txBody>
          <a:bodyPr wrap="square" rtlCol="0">
            <a:spAutoFit/>
          </a:bodyPr>
          <a:lstStyle/>
          <a:p>
            <a:r>
              <a:rPr lang="en-GB" sz="1100" dirty="0"/>
              <a:t>Here you can see the elevation profile. Peterborough is very flat, so there aren’t any hills.</a:t>
            </a:r>
          </a:p>
        </p:txBody>
      </p:sp>
      <p:cxnSp>
        <p:nvCxnSpPr>
          <p:cNvPr id="37" name="Straight Arrow Connector 36"/>
          <p:cNvCxnSpPr/>
          <p:nvPr/>
        </p:nvCxnSpPr>
        <p:spPr>
          <a:xfrm flipV="1">
            <a:off x="3779912" y="3890167"/>
            <a:ext cx="450536" cy="36875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0" name="TextBox 39"/>
          <p:cNvSpPr txBox="1"/>
          <p:nvPr/>
        </p:nvSpPr>
        <p:spPr>
          <a:xfrm>
            <a:off x="466717" y="2757629"/>
            <a:ext cx="1440987" cy="1107996"/>
          </a:xfrm>
          <a:prstGeom prst="rect">
            <a:avLst/>
          </a:prstGeom>
          <a:noFill/>
        </p:spPr>
        <p:txBody>
          <a:bodyPr wrap="square" rtlCol="0">
            <a:spAutoFit/>
          </a:bodyPr>
          <a:lstStyle/>
          <a:p>
            <a:r>
              <a:rPr lang="en-GB" sz="1100" dirty="0"/>
              <a:t>Here you can see how far the route it and how long it will take. You can also see how much it goes up and down. </a:t>
            </a:r>
          </a:p>
        </p:txBody>
      </p:sp>
      <p:cxnSp>
        <p:nvCxnSpPr>
          <p:cNvPr id="42" name="Straight Arrow Connector 41"/>
          <p:cNvCxnSpPr/>
          <p:nvPr/>
        </p:nvCxnSpPr>
        <p:spPr>
          <a:xfrm flipH="1" flipV="1">
            <a:off x="4872102" y="4048707"/>
            <a:ext cx="356076" cy="2880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4" name="TextBox 43"/>
          <p:cNvSpPr txBox="1"/>
          <p:nvPr/>
        </p:nvSpPr>
        <p:spPr>
          <a:xfrm>
            <a:off x="5144630" y="4289087"/>
            <a:ext cx="1958777" cy="769441"/>
          </a:xfrm>
          <a:prstGeom prst="rect">
            <a:avLst/>
          </a:prstGeom>
          <a:noFill/>
        </p:spPr>
        <p:txBody>
          <a:bodyPr wrap="square" rtlCol="0">
            <a:spAutoFit/>
          </a:bodyPr>
          <a:lstStyle/>
          <a:p>
            <a:r>
              <a:rPr lang="en-GB" sz="1100" dirty="0"/>
              <a:t>These two lines along the bottom show the type of paths. Hover over them to see what they say. </a:t>
            </a:r>
          </a:p>
        </p:txBody>
      </p:sp>
      <p:cxnSp>
        <p:nvCxnSpPr>
          <p:cNvPr id="45" name="Straight Arrow Connector 44"/>
          <p:cNvCxnSpPr/>
          <p:nvPr/>
        </p:nvCxnSpPr>
        <p:spPr>
          <a:xfrm flipH="1" flipV="1">
            <a:off x="5861905" y="2687995"/>
            <a:ext cx="2010456" cy="9638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7" name="TextBox 46"/>
          <p:cNvSpPr txBox="1"/>
          <p:nvPr/>
        </p:nvSpPr>
        <p:spPr>
          <a:xfrm>
            <a:off x="8014850" y="1142531"/>
            <a:ext cx="1129151" cy="1615827"/>
          </a:xfrm>
          <a:prstGeom prst="rect">
            <a:avLst/>
          </a:prstGeom>
          <a:noFill/>
        </p:spPr>
        <p:txBody>
          <a:bodyPr wrap="square" rtlCol="0">
            <a:spAutoFit/>
          </a:bodyPr>
          <a:lstStyle/>
          <a:p>
            <a:r>
              <a:rPr lang="en-GB" sz="1100" dirty="0"/>
              <a:t>The layer has been changed to Open Cycle Maps. </a:t>
            </a:r>
          </a:p>
          <a:p>
            <a:endParaRPr lang="en-GB" sz="1100" dirty="0"/>
          </a:p>
          <a:p>
            <a:r>
              <a:rPr lang="en-GB" sz="1100" dirty="0"/>
              <a:t>You see the cycle routes marked on the map.</a:t>
            </a:r>
          </a:p>
        </p:txBody>
      </p:sp>
      <p:sp>
        <p:nvSpPr>
          <p:cNvPr id="48" name="TextBox 47"/>
          <p:cNvSpPr txBox="1"/>
          <p:nvPr/>
        </p:nvSpPr>
        <p:spPr>
          <a:xfrm>
            <a:off x="7872361" y="3423556"/>
            <a:ext cx="1233227" cy="938719"/>
          </a:xfrm>
          <a:prstGeom prst="rect">
            <a:avLst/>
          </a:prstGeom>
          <a:noFill/>
        </p:spPr>
        <p:txBody>
          <a:bodyPr wrap="square" rtlCol="0">
            <a:spAutoFit/>
          </a:bodyPr>
          <a:lstStyle/>
          <a:p>
            <a:r>
              <a:rPr lang="en-GB" sz="1100" dirty="0"/>
              <a:t>You can drag the route if you want to amend it. Try playing around with it. </a:t>
            </a:r>
          </a:p>
        </p:txBody>
      </p:sp>
      <p:sp>
        <p:nvSpPr>
          <p:cNvPr id="54" name="TextBox 53"/>
          <p:cNvSpPr txBox="1"/>
          <p:nvPr/>
        </p:nvSpPr>
        <p:spPr>
          <a:xfrm>
            <a:off x="466351" y="4202532"/>
            <a:ext cx="1998300" cy="769441"/>
          </a:xfrm>
          <a:prstGeom prst="rect">
            <a:avLst/>
          </a:prstGeom>
          <a:noFill/>
        </p:spPr>
        <p:txBody>
          <a:bodyPr wrap="square" rtlCol="0">
            <a:spAutoFit/>
          </a:bodyPr>
          <a:lstStyle/>
          <a:p>
            <a:r>
              <a:rPr lang="en-GB" sz="1100" dirty="0"/>
              <a:t>Komoot gives other useful information, including how hard it thinks the route is, and any extra tips.</a:t>
            </a:r>
          </a:p>
        </p:txBody>
      </p:sp>
      <p:cxnSp>
        <p:nvCxnSpPr>
          <p:cNvPr id="55" name="Straight Arrow Connector 54"/>
          <p:cNvCxnSpPr/>
          <p:nvPr/>
        </p:nvCxnSpPr>
        <p:spPr>
          <a:xfrm flipV="1">
            <a:off x="2053133" y="3423555"/>
            <a:ext cx="220263" cy="80168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3" name="Straight Arrow Connector 62"/>
          <p:cNvCxnSpPr/>
          <p:nvPr/>
        </p:nvCxnSpPr>
        <p:spPr>
          <a:xfrm flipH="1">
            <a:off x="7830719" y="1766124"/>
            <a:ext cx="231904" cy="26427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 name="Straight Arrow Connector 29"/>
          <p:cNvCxnSpPr/>
          <p:nvPr/>
        </p:nvCxnSpPr>
        <p:spPr>
          <a:xfrm flipH="1">
            <a:off x="2429326" y="1118836"/>
            <a:ext cx="606045" cy="23533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4" name="TextBox 33"/>
          <p:cNvSpPr txBox="1"/>
          <p:nvPr/>
        </p:nvSpPr>
        <p:spPr>
          <a:xfrm>
            <a:off x="3025771" y="880851"/>
            <a:ext cx="2122293" cy="430887"/>
          </a:xfrm>
          <a:prstGeom prst="rect">
            <a:avLst/>
          </a:prstGeom>
          <a:noFill/>
        </p:spPr>
        <p:txBody>
          <a:bodyPr wrap="square" rtlCol="0">
            <a:spAutoFit/>
          </a:bodyPr>
          <a:lstStyle/>
          <a:p>
            <a:r>
              <a:rPr lang="en-GB" sz="1100" dirty="0"/>
              <a:t>The middle button turns on and off the elevation profile. </a:t>
            </a:r>
          </a:p>
        </p:txBody>
      </p:sp>
      <p:cxnSp>
        <p:nvCxnSpPr>
          <p:cNvPr id="46" name="Straight Arrow Connector 45"/>
          <p:cNvCxnSpPr/>
          <p:nvPr/>
        </p:nvCxnSpPr>
        <p:spPr>
          <a:xfrm flipH="1">
            <a:off x="6751182" y="2443176"/>
            <a:ext cx="1311441" cy="11869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6" name="Text Placeholder 6"/>
          <p:cNvSpPr>
            <a:spLocks noGrp="1"/>
          </p:cNvSpPr>
          <p:nvPr>
            <p:ph type="body" sz="quarter" idx="10"/>
          </p:nvPr>
        </p:nvSpPr>
        <p:spPr>
          <a:xfrm>
            <a:off x="1105761" y="18578"/>
            <a:ext cx="3982111" cy="396000"/>
          </a:xfrm>
        </p:spPr>
        <p:txBody>
          <a:bodyPr/>
          <a:lstStyle/>
          <a:p>
            <a:r>
              <a:rPr lang="en-GB" dirty="0" smtClean="0"/>
              <a:t>	</a:t>
            </a:r>
            <a:r>
              <a:rPr lang="en-GB" sz="1800" dirty="0"/>
              <a:t>EXAMPLE 2</a:t>
            </a:r>
          </a:p>
        </p:txBody>
      </p:sp>
      <p:pic>
        <p:nvPicPr>
          <p:cNvPr id="28" name="Picture 4" descr="Komoot Icon - UpLabs">
            <a:hlinkClick r:id="rId4"/>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95536" y="34726"/>
            <a:ext cx="864096"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334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792000" y="1296000"/>
            <a:ext cx="7956000" cy="3652015"/>
          </a:xfrm>
        </p:spPr>
        <p:txBody>
          <a:bodyPr/>
          <a:lstStyle/>
          <a:p>
            <a:r>
              <a:rPr lang="en-GB" sz="1600" dirty="0"/>
              <a:t>Try using both Google Maps and Komoot, and see which one you prefer</a:t>
            </a:r>
            <a:br>
              <a:rPr lang="en-GB" sz="1600" dirty="0"/>
            </a:br>
            <a:r>
              <a:rPr lang="en-GB" sz="1600" b="0" dirty="0"/>
              <a:t>Click the icons above to go to the websites.</a:t>
            </a:r>
          </a:p>
          <a:p>
            <a:r>
              <a:rPr lang="en-GB" sz="1600" dirty="0"/>
              <a:t>Choose where you want your route to start and end. </a:t>
            </a:r>
            <a:br>
              <a:rPr lang="en-GB" sz="1600" dirty="0"/>
            </a:br>
            <a:r>
              <a:rPr lang="en-GB" sz="1600" b="0" dirty="0"/>
              <a:t>You could go somewhere from school, or choose two interesting places within your local area to go between. </a:t>
            </a:r>
          </a:p>
          <a:p>
            <a:r>
              <a:rPr lang="en-GB" sz="1600" dirty="0"/>
              <a:t>Think about how you can use the features in each resource to make the route as nice to cycle as possible. </a:t>
            </a:r>
            <a:br>
              <a:rPr lang="en-GB" sz="1600" dirty="0"/>
            </a:br>
            <a:r>
              <a:rPr lang="en-GB" sz="1600" b="0" dirty="0"/>
              <a:t>For example, try to use cycle paths instead of roads, and avoid steep hills. </a:t>
            </a:r>
          </a:p>
          <a:p>
            <a:r>
              <a:rPr lang="en-GB" sz="1600" dirty="0"/>
              <a:t>You can look back through the slides if you can’t remember how to do everything. </a:t>
            </a:r>
          </a:p>
          <a:p>
            <a:r>
              <a:rPr lang="en-GB" sz="1600" dirty="0"/>
              <a:t>Fill in your worksheet as you go. </a:t>
            </a:r>
          </a:p>
          <a:p>
            <a:endParaRPr lang="en-GB" dirty="0"/>
          </a:p>
        </p:txBody>
      </p:sp>
      <p:sp>
        <p:nvSpPr>
          <p:cNvPr id="4" name="Text Placeholder 3"/>
          <p:cNvSpPr>
            <a:spLocks noGrp="1"/>
          </p:cNvSpPr>
          <p:nvPr>
            <p:ph type="body" sz="quarter" idx="10"/>
          </p:nvPr>
        </p:nvSpPr>
        <p:spPr/>
        <p:txBody>
          <a:bodyPr/>
          <a:lstStyle/>
          <a:p>
            <a:r>
              <a:rPr lang="en-GB" dirty="0" smtClean="0">
                <a:solidFill>
                  <a:schemeClr val="accent2"/>
                </a:solidFill>
              </a:rPr>
              <a:t>Plan your own route</a:t>
            </a:r>
            <a:endParaRPr lang="en-GB" dirty="0">
              <a:solidFill>
                <a:schemeClr val="accent2"/>
              </a:solidFill>
            </a:endParaRPr>
          </a:p>
        </p:txBody>
      </p:sp>
      <p:pic>
        <p:nvPicPr>
          <p:cNvPr id="10" name="Picture 4" descr="Komoot Icon - UpLabs">
            <a:hlinkClick r:id="rId2"/>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053311" y="220086"/>
            <a:ext cx="823568" cy="82356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6"/>
          <p:cNvSpPr txBox="1">
            <a:spLocks/>
          </p:cNvSpPr>
          <p:nvPr/>
        </p:nvSpPr>
        <p:spPr>
          <a:xfrm>
            <a:off x="1093946" y="162886"/>
            <a:ext cx="3982111" cy="396000"/>
          </a:xfrm>
          <a:prstGeom prst="rect">
            <a:avLst/>
          </a:prstGeom>
        </p:spPr>
        <p:txBody>
          <a:bodyPr lIns="0" tIns="0" rIns="0" bIns="0" anchor="b" anchorCtr="0"/>
          <a:lstStyle>
            <a:lvl1pPr marL="0" indent="0" algn="l" defTabSz="311079" rtl="0" eaLnBrk="1" latinLnBrk="0" hangingPunct="1">
              <a:spcBef>
                <a:spcPct val="20000"/>
              </a:spcBef>
              <a:buFont typeface="Arial" pitchFamily="34" charset="0"/>
              <a:buNone/>
              <a:defRPr sz="2600" b="1" kern="1200">
                <a:solidFill>
                  <a:schemeClr val="accent3"/>
                </a:solidFill>
                <a:latin typeface="+mj-lt"/>
                <a:ea typeface="+mn-ea"/>
                <a:cs typeface="+mn-cs"/>
              </a:defRPr>
            </a:lvl1pPr>
            <a:lvl2pPr marL="155540" indent="0" algn="l" defTabSz="311079" rtl="0" eaLnBrk="1" latinLnBrk="0" hangingPunct="1">
              <a:spcBef>
                <a:spcPct val="20000"/>
              </a:spcBef>
              <a:buFont typeface="Arial" pitchFamily="34" charset="0"/>
              <a:buNone/>
              <a:defRPr sz="2600" b="1" kern="1200">
                <a:solidFill>
                  <a:schemeClr val="accent2"/>
                </a:solidFill>
                <a:latin typeface="+mj-lt"/>
                <a:ea typeface="+mn-ea"/>
                <a:cs typeface="+mn-cs"/>
              </a:defRPr>
            </a:lvl2pPr>
            <a:lvl3pPr marL="311079" indent="0" algn="l" defTabSz="311079" rtl="0" eaLnBrk="1" latinLnBrk="0" hangingPunct="1">
              <a:spcBef>
                <a:spcPct val="20000"/>
              </a:spcBef>
              <a:buFont typeface="Arial" pitchFamily="34" charset="0"/>
              <a:buNone/>
              <a:defRPr sz="2600" b="1" kern="1200">
                <a:solidFill>
                  <a:schemeClr val="accent2"/>
                </a:solidFill>
                <a:latin typeface="+mj-lt"/>
                <a:ea typeface="+mn-ea"/>
                <a:cs typeface="+mn-cs"/>
              </a:defRPr>
            </a:lvl3pPr>
            <a:lvl4pPr marL="466618" indent="0" algn="l" defTabSz="311079" rtl="0" eaLnBrk="1" latinLnBrk="0" hangingPunct="1">
              <a:spcBef>
                <a:spcPct val="20000"/>
              </a:spcBef>
              <a:buFont typeface="Arial" pitchFamily="34" charset="0"/>
              <a:buNone/>
              <a:defRPr sz="2600" b="1" kern="1200">
                <a:solidFill>
                  <a:schemeClr val="accent2"/>
                </a:solidFill>
                <a:latin typeface="+mj-lt"/>
                <a:ea typeface="+mn-ea"/>
                <a:cs typeface="+mn-cs"/>
              </a:defRPr>
            </a:lvl4pPr>
            <a:lvl5pPr marL="622157" indent="0" algn="l" defTabSz="311079" rtl="0" eaLnBrk="1" latinLnBrk="0" hangingPunct="1">
              <a:spcBef>
                <a:spcPct val="20000"/>
              </a:spcBef>
              <a:buFont typeface="Arial" pitchFamily="34" charset="0"/>
              <a:buNone/>
              <a:defRPr sz="2600" b="1" kern="1200">
                <a:solidFill>
                  <a:schemeClr val="accent2"/>
                </a:solidFill>
                <a:latin typeface="+mj-lt"/>
                <a:ea typeface="+mn-ea"/>
                <a:cs typeface="+mn-cs"/>
              </a:defRPr>
            </a:lvl5pPr>
            <a:lvl6pPr marL="855467"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6pPr>
            <a:lvl7pPr marL="1011006"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7pPr>
            <a:lvl8pPr marL="1166546"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8pPr>
            <a:lvl9pPr marL="1322085"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9pPr>
          </a:lstStyle>
          <a:p>
            <a:r>
              <a:rPr lang="en-GB" sz="1800" dirty="0"/>
              <a:t>YOUR TURN!</a:t>
            </a:r>
            <a:endParaRPr lang="en-GB" sz="1200" dirty="0"/>
          </a:p>
        </p:txBody>
      </p:sp>
      <p:pic>
        <p:nvPicPr>
          <p:cNvPr id="16" name="Picture 4" descr="File:Google Maps icon (2020).svg - Wikipedia">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78805" y="187294"/>
            <a:ext cx="686307" cy="984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6790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44008" y="3147814"/>
            <a:ext cx="4343242" cy="1846338"/>
          </a:xfrm>
          <a:prstGeom prst="rect">
            <a:avLst/>
          </a:prstGeom>
        </p:spPr>
      </p:pic>
    </p:spTree>
    <p:extLst>
      <p:ext uri="{BB962C8B-B14F-4D97-AF65-F5344CB8AC3E}">
        <p14:creationId xmlns:p14="http://schemas.microsoft.com/office/powerpoint/2010/main" val="1544369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465258C0-986B-481D-9C8F-ACE3DAC876F0}"/>
              </a:ext>
            </a:extLst>
          </p:cNvPr>
          <p:cNvSpPr>
            <a:spLocks noGrp="1"/>
          </p:cNvSpPr>
          <p:nvPr>
            <p:ph type="body" sz="quarter" idx="13"/>
          </p:nvPr>
        </p:nvSpPr>
        <p:spPr/>
        <p:txBody>
          <a:bodyPr/>
          <a:lstStyle/>
          <a:p>
            <a:r>
              <a:rPr lang="en-GB" dirty="0" smtClean="0"/>
              <a:t>Which route planning tool should I use?</a:t>
            </a:r>
          </a:p>
        </p:txBody>
      </p:sp>
      <p:sp>
        <p:nvSpPr>
          <p:cNvPr id="4" name="Text Placeholder 3">
            <a:extLst>
              <a:ext uri="{FF2B5EF4-FFF2-40B4-BE49-F238E27FC236}">
                <a16:creationId xmlns:a16="http://schemas.microsoft.com/office/drawing/2014/main" xmlns="" id="{F01E9AFE-0714-43F4-8C00-2BBC2A04BDFC}"/>
              </a:ext>
            </a:extLst>
          </p:cNvPr>
          <p:cNvSpPr>
            <a:spLocks noGrp="1"/>
          </p:cNvSpPr>
          <p:nvPr>
            <p:ph type="body" sz="quarter" idx="10"/>
          </p:nvPr>
        </p:nvSpPr>
        <p:spPr/>
        <p:txBody>
          <a:bodyPr/>
          <a:lstStyle/>
          <a:p>
            <a:r>
              <a:rPr lang="en-GB" dirty="0" smtClean="0"/>
              <a:t>Exploring the features of Google Maps and Komoot</a:t>
            </a:r>
            <a:endParaRPr lang="en-GB" dirty="0"/>
          </a:p>
        </p:txBody>
      </p:sp>
      <p:pic>
        <p:nvPicPr>
          <p:cNvPr id="7" name="Picture 4" descr="Komoot Icon - UpLabs"/>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691680" y="3363838"/>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File:Google Maps icon (2020).svg - Wikipedi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9990" y="3294778"/>
            <a:ext cx="698411" cy="1002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015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792000" y="1296000"/>
            <a:ext cx="4860120" cy="3507999"/>
          </a:xfrm>
        </p:spPr>
        <p:txBody>
          <a:bodyPr>
            <a:noAutofit/>
          </a:bodyPr>
          <a:lstStyle/>
          <a:p>
            <a:r>
              <a:rPr lang="en-GB" sz="1600" dirty="0"/>
              <a:t>Google Maps is one of the most used online mapping and route mapping tools. </a:t>
            </a:r>
          </a:p>
          <a:p>
            <a:r>
              <a:rPr lang="en-GB" sz="1600" b="0" dirty="0"/>
              <a:t>It’s really easy to use, and allows you to quickly plan routes from A to B. </a:t>
            </a:r>
          </a:p>
          <a:p>
            <a:r>
              <a:rPr lang="en-GB" sz="1600" b="0" dirty="0"/>
              <a:t>It can also be used for different types of transport, including driving, public transport, walking, and cycling. </a:t>
            </a:r>
          </a:p>
          <a:p>
            <a:r>
              <a:rPr lang="en-GB" sz="1600" b="0" dirty="0"/>
              <a:t>Google Maps can be used on a computer, tablet, or phone, and routes can be shared with other devices and people. </a:t>
            </a:r>
          </a:p>
          <a:p>
            <a:r>
              <a:rPr lang="en-GB" sz="1600" b="0" dirty="0">
                <a:hlinkClick r:id="rId3"/>
              </a:rPr>
              <a:t>Click here to open Google Maps</a:t>
            </a:r>
            <a:endParaRPr lang="en-GB" sz="1600" b="0" dirty="0"/>
          </a:p>
        </p:txBody>
      </p:sp>
      <p:sp>
        <p:nvSpPr>
          <p:cNvPr id="9" name="Picture Placeholder 8"/>
          <p:cNvSpPr>
            <a:spLocks noGrp="1"/>
          </p:cNvSpPr>
          <p:nvPr>
            <p:ph type="pic" sz="quarter" idx="13"/>
          </p:nvPr>
        </p:nvSpPr>
        <p:spPr/>
      </p:sp>
      <p:sp>
        <p:nvSpPr>
          <p:cNvPr id="10" name="Text Placeholder 9"/>
          <p:cNvSpPr>
            <a:spLocks noGrp="1"/>
          </p:cNvSpPr>
          <p:nvPr>
            <p:ph type="body" sz="quarter" idx="18"/>
          </p:nvPr>
        </p:nvSpPr>
        <p:spPr/>
        <p:txBody>
          <a:bodyPr/>
          <a:lstStyle/>
          <a:p>
            <a:endParaRPr lang="en-GB"/>
          </a:p>
        </p:txBody>
      </p:sp>
      <p:pic>
        <p:nvPicPr>
          <p:cNvPr id="11" name="Picture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96136" y="1295402"/>
            <a:ext cx="2987139" cy="3194637"/>
          </a:xfrm>
          <a:prstGeom prst="rect">
            <a:avLst/>
          </a:prstGeom>
          <a:ln w="12700">
            <a:solidFill>
              <a:schemeClr val="accent1"/>
            </a:solidFill>
          </a:ln>
        </p:spPr>
      </p:pic>
      <p:sp>
        <p:nvSpPr>
          <p:cNvPr id="12" name="Text Placeholder 1"/>
          <p:cNvSpPr txBox="1">
            <a:spLocks/>
          </p:cNvSpPr>
          <p:nvPr/>
        </p:nvSpPr>
        <p:spPr>
          <a:xfrm>
            <a:off x="1259632" y="557795"/>
            <a:ext cx="5148368" cy="396000"/>
          </a:xfrm>
          <a:prstGeom prst="rect">
            <a:avLst/>
          </a:prstGeom>
        </p:spPr>
        <p:txBody>
          <a:bodyPr lIns="0" tIns="0" rIns="0" bIns="0" anchor="b" anchorCtr="0"/>
          <a:lstStyle>
            <a:lvl1pPr marL="0" indent="0" algn="l" defTabSz="311079" rtl="0" eaLnBrk="1" latinLnBrk="0" hangingPunct="1">
              <a:spcBef>
                <a:spcPct val="20000"/>
              </a:spcBef>
              <a:buFont typeface="Arial" pitchFamily="34" charset="0"/>
              <a:buNone/>
              <a:defRPr sz="2600" b="1" kern="1200">
                <a:solidFill>
                  <a:schemeClr val="accent3"/>
                </a:solidFill>
                <a:latin typeface="+mj-lt"/>
                <a:ea typeface="+mn-ea"/>
                <a:cs typeface="+mn-cs"/>
              </a:defRPr>
            </a:lvl1pPr>
            <a:lvl2pPr marL="155540" indent="0" algn="l" defTabSz="311079" rtl="0" eaLnBrk="1" latinLnBrk="0" hangingPunct="1">
              <a:spcBef>
                <a:spcPct val="20000"/>
              </a:spcBef>
              <a:buFont typeface="Arial" pitchFamily="34" charset="0"/>
              <a:buNone/>
              <a:defRPr sz="2600" b="1" kern="1200">
                <a:solidFill>
                  <a:schemeClr val="accent2"/>
                </a:solidFill>
                <a:latin typeface="+mj-lt"/>
                <a:ea typeface="+mn-ea"/>
                <a:cs typeface="+mn-cs"/>
              </a:defRPr>
            </a:lvl2pPr>
            <a:lvl3pPr marL="311079" indent="0" algn="l" defTabSz="311079" rtl="0" eaLnBrk="1" latinLnBrk="0" hangingPunct="1">
              <a:spcBef>
                <a:spcPct val="20000"/>
              </a:spcBef>
              <a:buFont typeface="Arial" pitchFamily="34" charset="0"/>
              <a:buNone/>
              <a:defRPr sz="2600" b="1" kern="1200">
                <a:solidFill>
                  <a:schemeClr val="accent2"/>
                </a:solidFill>
                <a:latin typeface="+mj-lt"/>
                <a:ea typeface="+mn-ea"/>
                <a:cs typeface="+mn-cs"/>
              </a:defRPr>
            </a:lvl3pPr>
            <a:lvl4pPr marL="466618" indent="0" algn="l" defTabSz="311079" rtl="0" eaLnBrk="1" latinLnBrk="0" hangingPunct="1">
              <a:spcBef>
                <a:spcPct val="20000"/>
              </a:spcBef>
              <a:buFont typeface="Arial" pitchFamily="34" charset="0"/>
              <a:buNone/>
              <a:defRPr sz="2600" b="1" kern="1200">
                <a:solidFill>
                  <a:schemeClr val="accent2"/>
                </a:solidFill>
                <a:latin typeface="+mj-lt"/>
                <a:ea typeface="+mn-ea"/>
                <a:cs typeface="+mn-cs"/>
              </a:defRPr>
            </a:lvl4pPr>
            <a:lvl5pPr marL="622157" indent="0" algn="l" defTabSz="311079" rtl="0" eaLnBrk="1" latinLnBrk="0" hangingPunct="1">
              <a:spcBef>
                <a:spcPct val="20000"/>
              </a:spcBef>
              <a:buFont typeface="Arial" pitchFamily="34" charset="0"/>
              <a:buNone/>
              <a:defRPr sz="2600" b="1" kern="1200">
                <a:solidFill>
                  <a:schemeClr val="accent2"/>
                </a:solidFill>
                <a:latin typeface="+mj-lt"/>
                <a:ea typeface="+mn-ea"/>
                <a:cs typeface="+mn-cs"/>
              </a:defRPr>
            </a:lvl5pPr>
            <a:lvl6pPr marL="855467"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6pPr>
            <a:lvl7pPr marL="1011006"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7pPr>
            <a:lvl8pPr marL="1166546"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8pPr>
            <a:lvl9pPr marL="1322085"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9pPr>
          </a:lstStyle>
          <a:p>
            <a:r>
              <a:rPr lang="en-GB" dirty="0"/>
              <a:t>Google Maps</a:t>
            </a:r>
          </a:p>
        </p:txBody>
      </p:sp>
      <p:pic>
        <p:nvPicPr>
          <p:cNvPr id="13" name="Picture 4" descr="File:Google Maps icon (2020).svg - Wikipedia">
            <a:hlinkClick r:id="rId3"/>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8768" y="36367"/>
            <a:ext cx="698411" cy="1002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520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69373" y="1338061"/>
            <a:ext cx="4712795" cy="2679371"/>
          </a:xfrm>
          <a:prstGeom prst="rect">
            <a:avLst/>
          </a:prstGeom>
          <a:ln w="12700">
            <a:solidFill>
              <a:schemeClr val="accent1"/>
            </a:solidFill>
          </a:ln>
        </p:spPr>
      </p:pic>
      <p:cxnSp>
        <p:nvCxnSpPr>
          <p:cNvPr id="30" name="Straight Arrow Connector 29"/>
          <p:cNvCxnSpPr/>
          <p:nvPr/>
        </p:nvCxnSpPr>
        <p:spPr>
          <a:xfrm flipV="1">
            <a:off x="2072833" y="1419623"/>
            <a:ext cx="316907" cy="14390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1" name="Straight Arrow Connector 30"/>
          <p:cNvCxnSpPr/>
          <p:nvPr/>
        </p:nvCxnSpPr>
        <p:spPr>
          <a:xfrm flipH="1" flipV="1">
            <a:off x="3635896" y="4014471"/>
            <a:ext cx="504056" cy="2854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5" name="Straight Arrow Connector 34"/>
          <p:cNvCxnSpPr/>
          <p:nvPr/>
        </p:nvCxnSpPr>
        <p:spPr>
          <a:xfrm flipV="1">
            <a:off x="2027642" y="2504769"/>
            <a:ext cx="332119" cy="32264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9" name="TextBox 38"/>
          <p:cNvSpPr txBox="1"/>
          <p:nvPr/>
        </p:nvSpPr>
        <p:spPr>
          <a:xfrm>
            <a:off x="411976" y="1261756"/>
            <a:ext cx="1783760" cy="938719"/>
          </a:xfrm>
          <a:prstGeom prst="rect">
            <a:avLst/>
          </a:prstGeom>
          <a:noFill/>
        </p:spPr>
        <p:txBody>
          <a:bodyPr wrap="square" rtlCol="0">
            <a:spAutoFit/>
          </a:bodyPr>
          <a:lstStyle/>
          <a:p>
            <a:r>
              <a:rPr lang="en-GB" sz="1100" dirty="0"/>
              <a:t>The search box allows you to find a location. </a:t>
            </a:r>
          </a:p>
          <a:p>
            <a:r>
              <a:rPr lang="en-GB" sz="1100" dirty="0"/>
              <a:t>You can use a postcode, an address, or the name of a place. </a:t>
            </a:r>
          </a:p>
        </p:txBody>
      </p:sp>
      <p:sp>
        <p:nvSpPr>
          <p:cNvPr id="40" name="TextBox 39"/>
          <p:cNvSpPr txBox="1"/>
          <p:nvPr/>
        </p:nvSpPr>
        <p:spPr>
          <a:xfrm>
            <a:off x="4139952" y="4224703"/>
            <a:ext cx="3240360" cy="769441"/>
          </a:xfrm>
          <a:prstGeom prst="rect">
            <a:avLst/>
          </a:prstGeom>
          <a:noFill/>
        </p:spPr>
        <p:txBody>
          <a:bodyPr wrap="square" rtlCol="0">
            <a:spAutoFit/>
          </a:bodyPr>
          <a:lstStyle/>
          <a:p>
            <a:r>
              <a:rPr lang="en-GB" sz="1100" dirty="0"/>
              <a:t>You can click this box to switch the map into satellite mode. Hover over the box to see more layers, and click more to see everything. </a:t>
            </a:r>
          </a:p>
          <a:p>
            <a:r>
              <a:rPr lang="en-GB" sz="1100" dirty="0"/>
              <a:t>More on this in the next slide.</a:t>
            </a:r>
          </a:p>
        </p:txBody>
      </p:sp>
      <p:sp>
        <p:nvSpPr>
          <p:cNvPr id="42" name="TextBox 41"/>
          <p:cNvSpPr txBox="1"/>
          <p:nvPr/>
        </p:nvSpPr>
        <p:spPr>
          <a:xfrm>
            <a:off x="423446" y="2582995"/>
            <a:ext cx="1659341" cy="769441"/>
          </a:xfrm>
          <a:prstGeom prst="rect">
            <a:avLst/>
          </a:prstGeom>
          <a:noFill/>
        </p:spPr>
        <p:txBody>
          <a:bodyPr wrap="square" rtlCol="0">
            <a:spAutoFit/>
          </a:bodyPr>
          <a:lstStyle/>
          <a:p>
            <a:r>
              <a:rPr lang="en-GB" sz="1100" dirty="0"/>
              <a:t>This arrow is used to find directions to or from the location you have typed in. </a:t>
            </a:r>
          </a:p>
        </p:txBody>
      </p:sp>
      <p:sp>
        <p:nvSpPr>
          <p:cNvPr id="47" name="TextBox 46"/>
          <p:cNvSpPr txBox="1"/>
          <p:nvPr/>
        </p:nvSpPr>
        <p:spPr>
          <a:xfrm>
            <a:off x="7020255" y="1423061"/>
            <a:ext cx="1906112" cy="769441"/>
          </a:xfrm>
          <a:prstGeom prst="rect">
            <a:avLst/>
          </a:prstGeom>
          <a:noFill/>
        </p:spPr>
        <p:txBody>
          <a:bodyPr wrap="square" rtlCol="0">
            <a:spAutoFit/>
          </a:bodyPr>
          <a:lstStyle/>
          <a:p>
            <a:r>
              <a:rPr lang="en-GB" sz="1100" dirty="0"/>
              <a:t>Google maps shows you places of interest. </a:t>
            </a:r>
          </a:p>
          <a:p>
            <a:r>
              <a:rPr lang="en-GB" sz="1100" dirty="0"/>
              <a:t>These could be shops, parks, or tourist attractions. </a:t>
            </a:r>
          </a:p>
        </p:txBody>
      </p:sp>
      <p:cxnSp>
        <p:nvCxnSpPr>
          <p:cNvPr id="48" name="Straight Arrow Connector 47"/>
          <p:cNvCxnSpPr>
            <a:stCxn id="47" idx="1"/>
          </p:cNvCxnSpPr>
          <p:nvPr/>
        </p:nvCxnSpPr>
        <p:spPr>
          <a:xfrm flipH="1">
            <a:off x="5220077" y="1807782"/>
            <a:ext cx="1800178" cy="73805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Text Placeholder 1"/>
          <p:cNvSpPr>
            <a:spLocks noGrp="1"/>
          </p:cNvSpPr>
          <p:nvPr>
            <p:ph type="body" sz="quarter" idx="10"/>
          </p:nvPr>
        </p:nvSpPr>
        <p:spPr>
          <a:xfrm>
            <a:off x="1259632" y="557795"/>
            <a:ext cx="5148368" cy="396000"/>
          </a:xfrm>
        </p:spPr>
        <p:txBody>
          <a:bodyPr/>
          <a:lstStyle/>
          <a:p>
            <a:r>
              <a:rPr lang="en-GB" dirty="0" smtClean="0"/>
              <a:t>Features of </a:t>
            </a:r>
            <a:r>
              <a:rPr lang="en-GB" dirty="0" smtClean="0">
                <a:solidFill>
                  <a:schemeClr val="accent3"/>
                </a:solidFill>
                <a:hlinkClick r:id="rId3"/>
              </a:rPr>
              <a:t>Google Maps</a:t>
            </a:r>
            <a:endParaRPr lang="en-GB" dirty="0">
              <a:solidFill>
                <a:schemeClr val="accent3"/>
              </a:solidFill>
            </a:endParaRPr>
          </a:p>
        </p:txBody>
      </p:sp>
      <p:cxnSp>
        <p:nvCxnSpPr>
          <p:cNvPr id="24" name="Straight Arrow Connector 23"/>
          <p:cNvCxnSpPr/>
          <p:nvPr/>
        </p:nvCxnSpPr>
        <p:spPr>
          <a:xfrm flipV="1">
            <a:off x="1763690" y="3352437"/>
            <a:ext cx="467599" cy="66203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5" name="TextBox 24"/>
          <p:cNvSpPr txBox="1"/>
          <p:nvPr/>
        </p:nvSpPr>
        <p:spPr>
          <a:xfrm>
            <a:off x="423446" y="4014468"/>
            <a:ext cx="1845929" cy="769441"/>
          </a:xfrm>
          <a:prstGeom prst="rect">
            <a:avLst/>
          </a:prstGeom>
          <a:noFill/>
        </p:spPr>
        <p:txBody>
          <a:bodyPr wrap="square" rtlCol="0">
            <a:spAutoFit/>
          </a:bodyPr>
          <a:lstStyle/>
          <a:p>
            <a:r>
              <a:rPr lang="en-GB" sz="1100" dirty="0"/>
              <a:t>When you search for a place, Google Maps will give you lots of interesting information. </a:t>
            </a:r>
          </a:p>
        </p:txBody>
      </p:sp>
      <p:pic>
        <p:nvPicPr>
          <p:cNvPr id="26" name="Picture 2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04250" y="3529396"/>
            <a:ext cx="116863" cy="463799"/>
          </a:xfrm>
          <a:prstGeom prst="rect">
            <a:avLst/>
          </a:prstGeom>
        </p:spPr>
      </p:pic>
      <p:cxnSp>
        <p:nvCxnSpPr>
          <p:cNvPr id="43" name="Straight Arrow Connector 42"/>
          <p:cNvCxnSpPr/>
          <p:nvPr/>
        </p:nvCxnSpPr>
        <p:spPr>
          <a:xfrm flipH="1">
            <a:off x="6935890" y="3683452"/>
            <a:ext cx="288012" cy="2421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4" name="TextBox 43"/>
          <p:cNvSpPr txBox="1"/>
          <p:nvPr/>
        </p:nvSpPr>
        <p:spPr>
          <a:xfrm>
            <a:off x="7168757" y="2784225"/>
            <a:ext cx="1987219" cy="938719"/>
          </a:xfrm>
          <a:prstGeom prst="rect">
            <a:avLst/>
          </a:prstGeom>
          <a:noFill/>
        </p:spPr>
        <p:txBody>
          <a:bodyPr wrap="square" rtlCol="0">
            <a:spAutoFit/>
          </a:bodyPr>
          <a:lstStyle/>
          <a:p>
            <a:r>
              <a:rPr lang="en-GB" sz="1100" dirty="0"/>
              <a:t>This yellow figure enables you to use street view mode. Click and hold him, and then drag him onto a highlighted street or circle. </a:t>
            </a:r>
          </a:p>
        </p:txBody>
      </p:sp>
      <p:pic>
        <p:nvPicPr>
          <p:cNvPr id="20" name="Picture 4" descr="File:Google Maps icon (2020).svg - Wikipedia">
            <a:hlinkClick r:id="rId3"/>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8768" y="36367"/>
            <a:ext cx="698411" cy="1002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287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
          <p:cNvSpPr>
            <a:spLocks noGrp="1"/>
          </p:cNvSpPr>
          <p:nvPr>
            <p:ph type="body" sz="quarter" idx="10"/>
          </p:nvPr>
        </p:nvSpPr>
        <p:spPr>
          <a:xfrm>
            <a:off x="1259632" y="557795"/>
            <a:ext cx="5148368" cy="396000"/>
          </a:xfrm>
        </p:spPr>
        <p:txBody>
          <a:bodyPr/>
          <a:lstStyle/>
          <a:p>
            <a:r>
              <a:rPr lang="en-GB" dirty="0" smtClean="0"/>
              <a:t>Layers in </a:t>
            </a:r>
            <a:r>
              <a:rPr lang="en-GB" dirty="0" smtClean="0">
                <a:hlinkClick r:id="rId2"/>
              </a:rPr>
              <a:t>Google Maps</a:t>
            </a:r>
            <a:endParaRPr lang="en-GB" dirty="0"/>
          </a:p>
        </p:txBody>
      </p:sp>
      <p:pic>
        <p:nvPicPr>
          <p:cNvPr id="20" name="Picture 4" descr="File:Google Maps icon (2020).svg - Wikipedia">
            <a:hlinkClick r:id="rId2"/>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8768" y="36367"/>
            <a:ext cx="698411" cy="100221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4355976" y="1476624"/>
            <a:ext cx="4320000" cy="2895327"/>
            <a:chOff x="4355976" y="1476624"/>
            <a:chExt cx="4320000" cy="2895327"/>
          </a:xfrm>
        </p:grpSpPr>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55976" y="1476624"/>
              <a:ext cx="4320000" cy="2895327"/>
            </a:xfrm>
            <a:prstGeom prst="rect">
              <a:avLst/>
            </a:prstGeom>
            <a:ln>
              <a:solidFill>
                <a:schemeClr val="accent1"/>
              </a:solidFill>
            </a:ln>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55977" y="1476625"/>
              <a:ext cx="1451076" cy="2160000"/>
            </a:xfrm>
            <a:prstGeom prst="rect">
              <a:avLst/>
            </a:prstGeom>
            <a:ln>
              <a:solidFill>
                <a:schemeClr val="accent1"/>
              </a:solidFill>
            </a:ln>
          </p:spPr>
        </p:pic>
      </p:grpSp>
      <p:sp>
        <p:nvSpPr>
          <p:cNvPr id="27" name="Text Placeholder 6"/>
          <p:cNvSpPr>
            <a:spLocks noGrp="1"/>
          </p:cNvSpPr>
          <p:nvPr>
            <p:ph type="body" sz="quarter" idx="11"/>
          </p:nvPr>
        </p:nvSpPr>
        <p:spPr>
          <a:xfrm>
            <a:off x="792000" y="1296000"/>
            <a:ext cx="3419960" cy="3507999"/>
          </a:xfrm>
        </p:spPr>
        <p:txBody>
          <a:bodyPr>
            <a:noAutofit/>
          </a:bodyPr>
          <a:lstStyle/>
          <a:p>
            <a:r>
              <a:rPr lang="en-GB" sz="1600" b="1" dirty="0"/>
              <a:t>Terrain</a:t>
            </a:r>
          </a:p>
          <a:p>
            <a:r>
              <a:rPr lang="en-GB" sz="1600" dirty="0"/>
              <a:t>The terrain layer enables you to see contour lines. On this example, you can see the hills in Holyrood Park.</a:t>
            </a:r>
            <a:br>
              <a:rPr lang="en-GB" sz="1600" dirty="0"/>
            </a:br>
            <a:r>
              <a:rPr lang="en-GB" sz="1600" dirty="0"/>
              <a:t>When planning a cycling route, you could use this to avoid steep hills.  </a:t>
            </a:r>
          </a:p>
          <a:p>
            <a:r>
              <a:rPr lang="en-GB" sz="1600" b="1" dirty="0"/>
              <a:t>Biking</a:t>
            </a:r>
          </a:p>
          <a:p>
            <a:r>
              <a:rPr lang="en-GB" sz="1600" dirty="0"/>
              <a:t>The biking layers shows bike lanes. The key is at the bottom of the screen. This is also useful when planning a cycling route. </a:t>
            </a:r>
          </a:p>
        </p:txBody>
      </p:sp>
    </p:spTree>
    <p:extLst>
      <p:ext uri="{BB962C8B-B14F-4D97-AF65-F5344CB8AC3E}">
        <p14:creationId xmlns:p14="http://schemas.microsoft.com/office/powerpoint/2010/main" val="2756702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
          <p:cNvSpPr>
            <a:spLocks noGrp="1"/>
          </p:cNvSpPr>
          <p:nvPr>
            <p:ph type="body" sz="quarter" idx="10"/>
          </p:nvPr>
        </p:nvSpPr>
        <p:spPr>
          <a:xfrm>
            <a:off x="1259632" y="557795"/>
            <a:ext cx="5148368" cy="396000"/>
          </a:xfrm>
        </p:spPr>
        <p:txBody>
          <a:bodyPr/>
          <a:lstStyle/>
          <a:p>
            <a:r>
              <a:rPr lang="en-GB" dirty="0" smtClean="0"/>
              <a:t>Layers in </a:t>
            </a:r>
            <a:r>
              <a:rPr lang="en-GB" dirty="0" smtClean="0">
                <a:hlinkClick r:id="rId2"/>
              </a:rPr>
              <a:t>Google Maps</a:t>
            </a:r>
            <a:endParaRPr lang="en-GB" dirty="0"/>
          </a:p>
        </p:txBody>
      </p:sp>
      <p:pic>
        <p:nvPicPr>
          <p:cNvPr id="20" name="Picture 4" descr="File:Google Maps icon (2020).svg - Wikipedia">
            <a:hlinkClick r:id="rId2"/>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8768" y="36367"/>
            <a:ext cx="698411" cy="10022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55976" y="1445842"/>
            <a:ext cx="4320000" cy="2899608"/>
          </a:xfrm>
          <a:prstGeom prst="rect">
            <a:avLst/>
          </a:prstGeom>
          <a:ln>
            <a:solidFill>
              <a:schemeClr val="accent1"/>
            </a:solidFill>
          </a:ln>
        </p:spPr>
      </p:pic>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55976" y="1445842"/>
            <a:ext cx="1435069" cy="2160000"/>
          </a:xfrm>
          <a:prstGeom prst="rect">
            <a:avLst/>
          </a:prstGeom>
          <a:ln>
            <a:solidFill>
              <a:schemeClr val="accent1"/>
            </a:solidFill>
          </a:ln>
        </p:spPr>
      </p:pic>
      <p:sp>
        <p:nvSpPr>
          <p:cNvPr id="8" name="Text Placeholder 6"/>
          <p:cNvSpPr>
            <a:spLocks noGrp="1"/>
          </p:cNvSpPr>
          <p:nvPr>
            <p:ph type="body" sz="quarter" idx="11"/>
          </p:nvPr>
        </p:nvSpPr>
        <p:spPr>
          <a:xfrm>
            <a:off x="792000" y="1296000"/>
            <a:ext cx="3419960" cy="3507999"/>
          </a:xfrm>
        </p:spPr>
        <p:txBody>
          <a:bodyPr>
            <a:noAutofit/>
          </a:bodyPr>
          <a:lstStyle/>
          <a:p>
            <a:r>
              <a:rPr lang="en-GB" sz="1600" b="1" dirty="0"/>
              <a:t>Traffic</a:t>
            </a:r>
          </a:p>
          <a:p>
            <a:r>
              <a:rPr lang="en-GB" sz="1600" dirty="0"/>
              <a:t>The traffic layer uses colours to show how busy streets are. You can either use live data, or set it to ‘typical traffic’. This example shows traffic on Thursdays at 6pm. </a:t>
            </a:r>
          </a:p>
          <a:p>
            <a:r>
              <a:rPr lang="en-GB" sz="1600" dirty="0"/>
              <a:t>Busy streets indicate that the air quality will be lower, so it’s best to plan routes which avoid these streets.</a:t>
            </a:r>
          </a:p>
          <a:p>
            <a:r>
              <a:rPr lang="en-GB" sz="1600" b="1" dirty="0"/>
              <a:t>Satellite</a:t>
            </a:r>
          </a:p>
          <a:p>
            <a:r>
              <a:rPr lang="en-GB" sz="1600" dirty="0"/>
              <a:t>The satellite layer uses satellite imagery.</a:t>
            </a:r>
          </a:p>
        </p:txBody>
      </p:sp>
    </p:spTree>
    <p:extLst>
      <p:ext uri="{BB962C8B-B14F-4D97-AF65-F5344CB8AC3E}">
        <p14:creationId xmlns:p14="http://schemas.microsoft.com/office/powerpoint/2010/main" val="31269324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
          <p:cNvSpPr>
            <a:spLocks noGrp="1"/>
          </p:cNvSpPr>
          <p:nvPr>
            <p:ph type="body" sz="quarter" idx="10"/>
          </p:nvPr>
        </p:nvSpPr>
        <p:spPr>
          <a:xfrm>
            <a:off x="1259632" y="557795"/>
            <a:ext cx="5148368" cy="396000"/>
          </a:xfrm>
        </p:spPr>
        <p:txBody>
          <a:bodyPr/>
          <a:lstStyle/>
          <a:p>
            <a:r>
              <a:rPr lang="en-GB" dirty="0" smtClean="0"/>
              <a:t>Layers in </a:t>
            </a:r>
            <a:r>
              <a:rPr lang="en-GB" dirty="0" smtClean="0">
                <a:hlinkClick r:id="rId2"/>
              </a:rPr>
              <a:t>Google Maps</a:t>
            </a:r>
            <a:endParaRPr lang="en-GB" dirty="0"/>
          </a:p>
        </p:txBody>
      </p:sp>
      <p:pic>
        <p:nvPicPr>
          <p:cNvPr id="20" name="Picture 4" descr="File:Google Maps icon (2020).svg - Wikipedia">
            <a:hlinkClick r:id="rId2"/>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8768" y="36367"/>
            <a:ext cx="698411" cy="100221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t="-1"/>
          <a:stretch/>
        </p:blipFill>
        <p:spPr>
          <a:xfrm>
            <a:off x="4355976" y="1473186"/>
            <a:ext cx="4320000" cy="2911293"/>
          </a:xfrm>
          <a:prstGeom prst="rect">
            <a:avLst/>
          </a:prstGeom>
          <a:ln>
            <a:solidFill>
              <a:schemeClr val="accent1"/>
            </a:solidFill>
          </a:ln>
        </p:spPr>
      </p:pic>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55977" y="1473186"/>
            <a:ext cx="1442491" cy="2160000"/>
          </a:xfrm>
          <a:prstGeom prst="rect">
            <a:avLst/>
          </a:prstGeom>
          <a:ln>
            <a:solidFill>
              <a:schemeClr val="accent1"/>
            </a:solidFill>
          </a:ln>
        </p:spPr>
      </p:pic>
      <p:sp>
        <p:nvSpPr>
          <p:cNvPr id="8" name="Text Placeholder 6"/>
          <p:cNvSpPr>
            <a:spLocks noGrp="1"/>
          </p:cNvSpPr>
          <p:nvPr>
            <p:ph type="body" sz="quarter" idx="11"/>
          </p:nvPr>
        </p:nvSpPr>
        <p:spPr>
          <a:xfrm>
            <a:off x="792000" y="1296000"/>
            <a:ext cx="3419960" cy="3507999"/>
          </a:xfrm>
        </p:spPr>
        <p:txBody>
          <a:bodyPr>
            <a:noAutofit/>
          </a:bodyPr>
          <a:lstStyle/>
          <a:p>
            <a:r>
              <a:rPr lang="en-GB" sz="1600" b="1" dirty="0"/>
              <a:t>Globe View (only in satellite)</a:t>
            </a:r>
          </a:p>
          <a:p>
            <a:r>
              <a:rPr lang="en-GB" sz="1600" dirty="0"/>
              <a:t>Globe view enables you to see things in 3D. </a:t>
            </a:r>
          </a:p>
          <a:p>
            <a:r>
              <a:rPr lang="en-GB" sz="1600" dirty="0"/>
              <a:t>Tick the box to turn it </a:t>
            </a:r>
            <a:r>
              <a:rPr lang="en-GB" sz="1600" dirty="0" smtClean="0"/>
              <a:t>on and zoom </a:t>
            </a:r>
            <a:r>
              <a:rPr lang="en-GB" sz="1600" dirty="0"/>
              <a:t>in. Then hold down the shift key and use your mouse to tilt the view. </a:t>
            </a:r>
          </a:p>
          <a:p>
            <a:r>
              <a:rPr lang="en-GB" sz="1600" dirty="0"/>
              <a:t>In this example, you can see the Scottish Parliament with Holyrood Park rising in the background. </a:t>
            </a:r>
          </a:p>
          <a:p>
            <a:endParaRPr lang="en-GB" sz="1600" dirty="0"/>
          </a:p>
          <a:p>
            <a:endParaRPr lang="en-GB" sz="1600" dirty="0"/>
          </a:p>
        </p:txBody>
      </p:sp>
    </p:spTree>
    <p:extLst>
      <p:ext uri="{BB962C8B-B14F-4D97-AF65-F5344CB8AC3E}">
        <p14:creationId xmlns:p14="http://schemas.microsoft.com/office/powerpoint/2010/main" val="705973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792000" y="1296000"/>
            <a:ext cx="4860120" cy="3363983"/>
          </a:xfrm>
        </p:spPr>
        <p:txBody>
          <a:bodyPr>
            <a:noAutofit/>
          </a:bodyPr>
          <a:lstStyle/>
          <a:p>
            <a:r>
              <a:rPr lang="en-GB" sz="1600" dirty="0"/>
              <a:t>Komoot can be used to both plan routes and explore routes other people have made. </a:t>
            </a:r>
          </a:p>
          <a:p>
            <a:r>
              <a:rPr lang="en-GB" sz="1600" b="0" dirty="0"/>
              <a:t>It’s specifically designed for active travel, and you can choose which type you want to use. </a:t>
            </a:r>
          </a:p>
          <a:p>
            <a:r>
              <a:rPr lang="en-GB" sz="1600" b="0" dirty="0"/>
              <a:t>It offers a range of different map layers, including </a:t>
            </a:r>
            <a:r>
              <a:rPr lang="en-GB" sz="1600" b="0" dirty="0" err="1"/>
              <a:t>OpenCycleMap</a:t>
            </a:r>
            <a:r>
              <a:rPr lang="en-GB" sz="1600" b="0" dirty="0"/>
              <a:t> which clearly shows cycle paths.</a:t>
            </a:r>
          </a:p>
          <a:p>
            <a:r>
              <a:rPr lang="en-GB" sz="1600" b="0" dirty="0"/>
              <a:t>When you’ve plotted a route, it tells you which surfaces you’ll be riding on. </a:t>
            </a:r>
          </a:p>
          <a:p>
            <a:r>
              <a:rPr lang="en-GB" sz="1600" b="0" dirty="0"/>
              <a:t>It can be used on a computer, tablet, or phone.</a:t>
            </a:r>
          </a:p>
          <a:p>
            <a:r>
              <a:rPr lang="en-GB" sz="1600" b="0" dirty="0">
                <a:hlinkClick r:id="rId2"/>
              </a:rPr>
              <a:t>Click here to open Komoot</a:t>
            </a:r>
            <a:endParaRPr lang="en-GB" dirty="0"/>
          </a:p>
          <a:p>
            <a:pPr marL="0" indent="0">
              <a:buNone/>
            </a:pPr>
            <a:endParaRPr lang="en-GB" b="0" dirty="0"/>
          </a:p>
        </p:txBody>
      </p:sp>
      <p:sp>
        <p:nvSpPr>
          <p:cNvPr id="9" name="Picture Placeholder 8"/>
          <p:cNvSpPr>
            <a:spLocks noGrp="1"/>
          </p:cNvSpPr>
          <p:nvPr>
            <p:ph type="pic" sz="quarter" idx="13"/>
          </p:nvPr>
        </p:nvSpPr>
        <p:spPr/>
      </p:sp>
      <p:sp>
        <p:nvSpPr>
          <p:cNvPr id="2" name="Text Placeholder 1"/>
          <p:cNvSpPr>
            <a:spLocks noGrp="1"/>
          </p:cNvSpPr>
          <p:nvPr>
            <p:ph type="body" sz="quarter" idx="10"/>
          </p:nvPr>
        </p:nvSpPr>
        <p:spPr>
          <a:xfrm>
            <a:off x="1259632" y="557795"/>
            <a:ext cx="5148368" cy="396000"/>
          </a:xfrm>
        </p:spPr>
        <p:txBody>
          <a:bodyPr/>
          <a:lstStyle/>
          <a:p>
            <a:r>
              <a:rPr lang="en-GB" dirty="0" smtClean="0"/>
              <a:t>Komoot</a:t>
            </a:r>
            <a:endParaRPr lang="en-GB" dirty="0"/>
          </a:p>
        </p:txBody>
      </p:sp>
      <p:sp>
        <p:nvSpPr>
          <p:cNvPr id="10" name="Text Placeholder 9"/>
          <p:cNvSpPr>
            <a:spLocks noGrp="1"/>
          </p:cNvSpPr>
          <p:nvPr>
            <p:ph type="body" sz="quarter" idx="18"/>
          </p:nvPr>
        </p:nvSpPr>
        <p:spPr/>
        <p:txBody>
          <a:bodyPr/>
          <a:lstStyle/>
          <a:p>
            <a:endParaRPr lang="en-GB"/>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96136" y="1295401"/>
            <a:ext cx="2951864" cy="3193200"/>
          </a:xfrm>
          <a:prstGeom prst="rect">
            <a:avLst/>
          </a:prstGeom>
          <a:ln w="12700">
            <a:solidFill>
              <a:schemeClr val="accent1"/>
            </a:solidFill>
          </a:ln>
        </p:spPr>
      </p:pic>
      <p:pic>
        <p:nvPicPr>
          <p:cNvPr id="2052" name="Picture 4" descr="Komoot Icon - UpLabs">
            <a:hlinkClick r:id="rId2"/>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95536" y="34726"/>
            <a:ext cx="864096"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305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97129" y="1279235"/>
            <a:ext cx="4500000" cy="2802160"/>
          </a:xfrm>
          <a:prstGeom prst="rect">
            <a:avLst/>
          </a:prstGeom>
          <a:ln w="12700">
            <a:solidFill>
              <a:schemeClr val="accent1"/>
            </a:solidFill>
          </a:ln>
        </p:spPr>
      </p:pic>
      <p:sp>
        <p:nvSpPr>
          <p:cNvPr id="2" name="Text Placeholder 1"/>
          <p:cNvSpPr>
            <a:spLocks noGrp="1"/>
          </p:cNvSpPr>
          <p:nvPr>
            <p:ph type="body" sz="quarter" idx="10"/>
          </p:nvPr>
        </p:nvSpPr>
        <p:spPr>
          <a:xfrm>
            <a:off x="1259632" y="557795"/>
            <a:ext cx="5148368" cy="396000"/>
          </a:xfrm>
        </p:spPr>
        <p:txBody>
          <a:bodyPr/>
          <a:lstStyle/>
          <a:p>
            <a:r>
              <a:rPr lang="en-GB" dirty="0" smtClean="0"/>
              <a:t>Features of </a:t>
            </a:r>
            <a:r>
              <a:rPr lang="en-GB" dirty="0" smtClean="0">
                <a:hlinkClick r:id="rId3"/>
              </a:rPr>
              <a:t>Komoot</a:t>
            </a:r>
            <a:endParaRPr lang="en-GB" dirty="0"/>
          </a:p>
        </p:txBody>
      </p:sp>
      <p:cxnSp>
        <p:nvCxnSpPr>
          <p:cNvPr id="30" name="Straight Arrow Connector 29"/>
          <p:cNvCxnSpPr/>
          <p:nvPr/>
        </p:nvCxnSpPr>
        <p:spPr>
          <a:xfrm flipV="1">
            <a:off x="1907704" y="1620421"/>
            <a:ext cx="461853" cy="16485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1" name="Straight Arrow Connector 30"/>
          <p:cNvCxnSpPr/>
          <p:nvPr/>
        </p:nvCxnSpPr>
        <p:spPr>
          <a:xfrm flipV="1">
            <a:off x="1805051" y="2025908"/>
            <a:ext cx="576064" cy="67405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5" name="Straight Arrow Connector 34"/>
          <p:cNvCxnSpPr/>
          <p:nvPr/>
        </p:nvCxnSpPr>
        <p:spPr>
          <a:xfrm flipH="1" flipV="1">
            <a:off x="5898147" y="2880376"/>
            <a:ext cx="1210103" cy="1833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7" name="Straight Arrow Connector 36"/>
          <p:cNvCxnSpPr/>
          <p:nvPr/>
        </p:nvCxnSpPr>
        <p:spPr>
          <a:xfrm flipH="1">
            <a:off x="6846447" y="1702847"/>
            <a:ext cx="267160" cy="26270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9" name="TextBox 38"/>
          <p:cNvSpPr txBox="1"/>
          <p:nvPr/>
        </p:nvSpPr>
        <p:spPr>
          <a:xfrm>
            <a:off x="372013" y="1400784"/>
            <a:ext cx="1906112" cy="938719"/>
          </a:xfrm>
          <a:prstGeom prst="rect">
            <a:avLst/>
          </a:prstGeom>
          <a:noFill/>
        </p:spPr>
        <p:txBody>
          <a:bodyPr wrap="square" rtlCol="0">
            <a:spAutoFit/>
          </a:bodyPr>
          <a:lstStyle/>
          <a:p>
            <a:r>
              <a:rPr lang="en-GB" sz="1100" dirty="0"/>
              <a:t>The search box allows you to find a location. </a:t>
            </a:r>
          </a:p>
          <a:p>
            <a:r>
              <a:rPr lang="en-GB" sz="1100" dirty="0"/>
              <a:t>You can use a postcode, an address, of the name of a place, such as a school. </a:t>
            </a:r>
          </a:p>
        </p:txBody>
      </p:sp>
      <p:sp>
        <p:nvSpPr>
          <p:cNvPr id="23" name="TextBox 22"/>
          <p:cNvSpPr txBox="1"/>
          <p:nvPr/>
        </p:nvSpPr>
        <p:spPr>
          <a:xfrm>
            <a:off x="446799" y="2675967"/>
            <a:ext cx="1805032" cy="1446550"/>
          </a:xfrm>
          <a:prstGeom prst="rect">
            <a:avLst/>
          </a:prstGeom>
          <a:noFill/>
        </p:spPr>
        <p:txBody>
          <a:bodyPr wrap="square" rtlCol="0">
            <a:spAutoFit/>
          </a:bodyPr>
          <a:lstStyle/>
          <a:p>
            <a:r>
              <a:rPr lang="en-GB" sz="1100" dirty="0"/>
              <a:t>Here you can choose what type of active travel you are doing. You can also choose how fit you are.</a:t>
            </a:r>
          </a:p>
          <a:p>
            <a:r>
              <a:rPr lang="en-GB" sz="1100" dirty="0"/>
              <a:t>These setting help Komoot choose the most suitable route. </a:t>
            </a:r>
          </a:p>
        </p:txBody>
      </p:sp>
      <p:sp>
        <p:nvSpPr>
          <p:cNvPr id="24" name="TextBox 23"/>
          <p:cNvSpPr txBox="1"/>
          <p:nvPr/>
        </p:nvSpPr>
        <p:spPr>
          <a:xfrm>
            <a:off x="7078246" y="1316145"/>
            <a:ext cx="2008647" cy="1107996"/>
          </a:xfrm>
          <a:prstGeom prst="rect">
            <a:avLst/>
          </a:prstGeom>
          <a:noFill/>
        </p:spPr>
        <p:txBody>
          <a:bodyPr wrap="square" rtlCol="0">
            <a:spAutoFit/>
          </a:bodyPr>
          <a:lstStyle/>
          <a:p>
            <a:r>
              <a:rPr lang="en-GB" sz="1100" dirty="0"/>
              <a:t>This button allows you to change layer. </a:t>
            </a:r>
          </a:p>
          <a:p>
            <a:r>
              <a:rPr lang="en-GB" sz="1100" dirty="0"/>
              <a:t>Komoot is currently showing Open Cycle Maps, as this map shows all the cycle paths. </a:t>
            </a:r>
          </a:p>
        </p:txBody>
      </p:sp>
      <p:sp>
        <p:nvSpPr>
          <p:cNvPr id="26" name="TextBox 25"/>
          <p:cNvSpPr txBox="1"/>
          <p:nvPr/>
        </p:nvSpPr>
        <p:spPr>
          <a:xfrm>
            <a:off x="7016132" y="2680315"/>
            <a:ext cx="1995581" cy="1277273"/>
          </a:xfrm>
          <a:prstGeom prst="rect">
            <a:avLst/>
          </a:prstGeom>
          <a:noFill/>
        </p:spPr>
        <p:txBody>
          <a:bodyPr wrap="square" rtlCol="0">
            <a:spAutoFit/>
          </a:bodyPr>
          <a:lstStyle/>
          <a:p>
            <a:r>
              <a:rPr lang="en-GB" sz="1100" dirty="0"/>
              <a:t>On Open Cycle Maps, the red lines show paths on the National Cycle Network, which is managed by Sustrans. </a:t>
            </a:r>
          </a:p>
          <a:p>
            <a:r>
              <a:rPr lang="en-GB" sz="1100" dirty="0"/>
              <a:t>The purple and blue lines show other cycle paths. </a:t>
            </a:r>
          </a:p>
        </p:txBody>
      </p:sp>
      <p:cxnSp>
        <p:nvCxnSpPr>
          <p:cNvPr id="27" name="Straight Arrow Connector 26"/>
          <p:cNvCxnSpPr/>
          <p:nvPr/>
        </p:nvCxnSpPr>
        <p:spPr>
          <a:xfrm flipV="1">
            <a:off x="4686469" y="3540072"/>
            <a:ext cx="424927" cy="68446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9" name="TextBox 28"/>
          <p:cNvSpPr txBox="1"/>
          <p:nvPr/>
        </p:nvSpPr>
        <p:spPr>
          <a:xfrm>
            <a:off x="3442533" y="4224540"/>
            <a:ext cx="2807919" cy="769441"/>
          </a:xfrm>
          <a:prstGeom prst="rect">
            <a:avLst/>
          </a:prstGeom>
          <a:noFill/>
        </p:spPr>
        <p:txBody>
          <a:bodyPr wrap="square" rtlCol="0">
            <a:spAutoFit/>
          </a:bodyPr>
          <a:lstStyle/>
          <a:p>
            <a:r>
              <a:rPr lang="en-GB" sz="1100" dirty="0"/>
              <a:t>The small red bikes are places which other Komoot users have tagged as interesting, such as good viewpoints or tourist attractions. </a:t>
            </a:r>
          </a:p>
        </p:txBody>
      </p:sp>
      <p:pic>
        <p:nvPicPr>
          <p:cNvPr id="17" name="Picture 4" descr="Komoot Icon - UpLabs">
            <a:hlinkClick r:id="rId3"/>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95536" y="34726"/>
            <a:ext cx="864096"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259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Sustrans PowerPoint Theme">
  <a:themeElements>
    <a:clrScheme name="Sustrans">
      <a:dk1>
        <a:srgbClr val="414042"/>
      </a:dk1>
      <a:lt1>
        <a:sysClr val="window" lastClr="FFFFFF"/>
      </a:lt1>
      <a:dk2>
        <a:srgbClr val="C0D631"/>
      </a:dk2>
      <a:lt2>
        <a:srgbClr val="FFFFFF"/>
      </a:lt2>
      <a:accent1>
        <a:srgbClr val="A39A94"/>
      </a:accent1>
      <a:accent2>
        <a:srgbClr val="009BA7"/>
      </a:accent2>
      <a:accent3>
        <a:srgbClr val="253773"/>
      </a:accent3>
      <a:accent4>
        <a:srgbClr val="7FD2EA"/>
      </a:accent4>
      <a:accent5>
        <a:srgbClr val="FFCF41"/>
      </a:accent5>
      <a:accent6>
        <a:srgbClr val="506E5A"/>
      </a:accent6>
      <a:hlink>
        <a:srgbClr val="414042"/>
      </a:hlink>
      <a:folHlink>
        <a:srgbClr val="41404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template with guidelines.potx" id="{234CDD8E-C811-4303-B561-8D1DB61570AA}" vid="{B13AB005-C240-4DC0-BC2E-866CFDAC10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Template>
  <TotalTime>1081</TotalTime>
  <Words>1218</Words>
  <Application>Microsoft Office PowerPoint</Application>
  <PresentationFormat>On-screen Show (16:9)</PresentationFormat>
  <Paragraphs>112</Paragraphs>
  <Slides>17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Black</vt:lpstr>
      <vt:lpstr>Arial Regular</vt:lpstr>
      <vt:lpstr>Calibri</vt:lpstr>
      <vt:lpstr>Wingdings</vt:lpstr>
      <vt:lpstr>Sustrans PowerPoint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Sustrans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Bethany Warburton</dc:creator>
  <cp:lastModifiedBy>Meg Elworthy</cp:lastModifiedBy>
  <cp:revision>43</cp:revision>
  <dcterms:created xsi:type="dcterms:W3CDTF">2021-06-15T09:01:51Z</dcterms:created>
  <dcterms:modified xsi:type="dcterms:W3CDTF">2021-07-12T11:37:07Z</dcterms:modified>
</cp:coreProperties>
</file>