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0" r:id="rId2"/>
    <p:sldId id="262" r:id="rId3"/>
    <p:sldId id="299" r:id="rId4"/>
    <p:sldId id="263" r:id="rId5"/>
    <p:sldId id="297" r:id="rId6"/>
    <p:sldId id="298" r:id="rId7"/>
    <p:sldId id="301" r:id="rId8"/>
  </p:sldIdLst>
  <p:sldSz cx="9144000" cy="5143500" type="screen16x9"/>
  <p:notesSz cx="6858000" cy="9144000"/>
  <p:defaultTextStyle>
    <a:defPPr>
      <a:defRPr lang="en-US"/>
    </a:defPPr>
    <a:lvl1pPr marL="0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1pPr>
    <a:lvl2pPr marL="311641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2pPr>
    <a:lvl3pPr marL="623282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3pPr>
    <a:lvl4pPr marL="934922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4pPr>
    <a:lvl5pPr marL="1246563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5pPr>
    <a:lvl6pPr marL="1558204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6pPr>
    <a:lvl7pPr marL="1869845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7pPr>
    <a:lvl8pPr marL="2181485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8pPr>
    <a:lvl9pPr marL="2493126" algn="l" defTabSz="623282" rtl="0" eaLnBrk="1" latinLnBrk="0" hangingPunct="1">
      <a:defRPr sz="122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0" userDrawn="1">
          <p15:clr>
            <a:srgbClr val="A4A3A4"/>
          </p15:clr>
        </p15:guide>
        <p15:guide id="2" pos="49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833" autoAdjust="0"/>
  </p:normalViewPr>
  <p:slideViewPr>
    <p:cSldViewPr>
      <p:cViewPr varScale="1">
        <p:scale>
          <a:sx n="63" d="100"/>
          <a:sy n="63" d="100"/>
        </p:scale>
        <p:origin x="84" y="1020"/>
      </p:cViewPr>
      <p:guideLst>
        <p:guide orient="horz" pos="1470"/>
        <p:guide pos="494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34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BA9C6F-2882-40F2-9150-058C725C7B6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A35EA618-E1D1-4BA3-8D59-CAB4B2A0F8D5}">
      <dgm:prSet phldrT="[Text]"/>
      <dgm:spPr/>
      <dgm:t>
        <a:bodyPr/>
        <a:lstStyle/>
        <a:p>
          <a:r>
            <a:rPr lang="en-GB" smtClean="0"/>
            <a:t>Natural or synthetic fibres</a:t>
          </a:r>
          <a:endParaRPr lang="en-GB" dirty="0"/>
        </a:p>
      </dgm:t>
    </dgm:pt>
    <dgm:pt modelId="{29B0D48C-7509-4820-BF68-9CA65A3B242A}" type="parTrans" cxnId="{1EEB7A93-9C7B-41C7-B024-5BEB5264C109}">
      <dgm:prSet/>
      <dgm:spPr/>
      <dgm:t>
        <a:bodyPr/>
        <a:lstStyle/>
        <a:p>
          <a:endParaRPr lang="en-GB"/>
        </a:p>
      </dgm:t>
    </dgm:pt>
    <dgm:pt modelId="{4624A691-F9BD-4553-AD27-B546EB40058E}" type="sibTrans" cxnId="{1EEB7A93-9C7B-41C7-B024-5BEB5264C109}">
      <dgm:prSet/>
      <dgm:spPr/>
      <dgm:t>
        <a:bodyPr/>
        <a:lstStyle/>
        <a:p>
          <a:endParaRPr lang="en-GB"/>
        </a:p>
      </dgm:t>
    </dgm:pt>
    <dgm:pt modelId="{6F1DC86C-98CB-40A9-8150-61967DF1AEBD}">
      <dgm:prSet phldrT="[Text]"/>
      <dgm:spPr/>
      <dgm:t>
        <a:bodyPr/>
        <a:lstStyle/>
        <a:p>
          <a:r>
            <a:rPr lang="en-GB" baseline="0" smtClean="0"/>
            <a:t>Twisted to form yarn</a:t>
          </a:r>
          <a:endParaRPr lang="en-GB" baseline="0" dirty="0"/>
        </a:p>
      </dgm:t>
    </dgm:pt>
    <dgm:pt modelId="{86147108-D01F-4E1C-A134-AC681CF55433}" type="parTrans" cxnId="{47CE7FB9-18BB-43E4-810B-681ECFE7368C}">
      <dgm:prSet/>
      <dgm:spPr/>
      <dgm:t>
        <a:bodyPr/>
        <a:lstStyle/>
        <a:p>
          <a:endParaRPr lang="en-GB"/>
        </a:p>
      </dgm:t>
    </dgm:pt>
    <dgm:pt modelId="{C0985BBC-F616-49B6-A043-3B9304BDC11D}" type="sibTrans" cxnId="{47CE7FB9-18BB-43E4-810B-681ECFE7368C}">
      <dgm:prSet/>
      <dgm:spPr/>
      <dgm:t>
        <a:bodyPr/>
        <a:lstStyle/>
        <a:p>
          <a:endParaRPr lang="en-GB"/>
        </a:p>
      </dgm:t>
    </dgm:pt>
    <dgm:pt modelId="{3C9F0624-15BE-4039-8C05-AC1B9C07FC63}">
      <dgm:prSet phldrT="[Text]"/>
      <dgm:spPr/>
      <dgm:t>
        <a:bodyPr/>
        <a:lstStyle/>
        <a:p>
          <a:r>
            <a:rPr lang="en-GB" smtClean="0"/>
            <a:t>Woven to make fabric</a:t>
          </a:r>
          <a:endParaRPr lang="en-GB" dirty="0"/>
        </a:p>
      </dgm:t>
    </dgm:pt>
    <dgm:pt modelId="{2050921C-107C-4418-99CA-8C132AA5BE70}" type="parTrans" cxnId="{05E44298-72BE-4B2C-8798-7AB7BFFBBA51}">
      <dgm:prSet/>
      <dgm:spPr/>
      <dgm:t>
        <a:bodyPr/>
        <a:lstStyle/>
        <a:p>
          <a:endParaRPr lang="en-GB"/>
        </a:p>
      </dgm:t>
    </dgm:pt>
    <dgm:pt modelId="{3B7DE08F-55F9-449E-A802-38EC88D2D9A4}" type="sibTrans" cxnId="{05E44298-72BE-4B2C-8798-7AB7BFFBBA51}">
      <dgm:prSet/>
      <dgm:spPr/>
      <dgm:t>
        <a:bodyPr/>
        <a:lstStyle/>
        <a:p>
          <a:endParaRPr lang="en-GB"/>
        </a:p>
      </dgm:t>
    </dgm:pt>
    <dgm:pt modelId="{D87EA82C-874E-481E-860A-97DCF115323A}">
      <dgm:prSet phldrT="[Text]"/>
      <dgm:spPr/>
      <dgm:t>
        <a:bodyPr/>
        <a:lstStyle/>
        <a:p>
          <a:r>
            <a:rPr lang="en-GB" smtClean="0"/>
            <a:t>Knitted to make fabric</a:t>
          </a:r>
          <a:endParaRPr lang="en-GB" dirty="0"/>
        </a:p>
      </dgm:t>
    </dgm:pt>
    <dgm:pt modelId="{9FF85FEC-B526-4A9F-AEDC-6F5EAB914F70}" type="parTrans" cxnId="{DD958FB7-A508-426E-A403-4FC1060CD8A3}">
      <dgm:prSet/>
      <dgm:spPr/>
      <dgm:t>
        <a:bodyPr/>
        <a:lstStyle/>
        <a:p>
          <a:endParaRPr lang="en-GB"/>
        </a:p>
      </dgm:t>
    </dgm:pt>
    <dgm:pt modelId="{ACDEE21B-066A-415B-B801-FA7C426F9A23}" type="sibTrans" cxnId="{DD958FB7-A508-426E-A403-4FC1060CD8A3}">
      <dgm:prSet/>
      <dgm:spPr/>
      <dgm:t>
        <a:bodyPr/>
        <a:lstStyle/>
        <a:p>
          <a:endParaRPr lang="en-GB"/>
        </a:p>
      </dgm:t>
    </dgm:pt>
    <dgm:pt modelId="{F0D80570-7157-46BB-8CAB-8FD656964436}">
      <dgm:prSet phldrT="[Text]"/>
      <dgm:spPr/>
      <dgm:t>
        <a:bodyPr/>
        <a:lstStyle/>
        <a:p>
          <a:r>
            <a:rPr lang="en-GB" smtClean="0"/>
            <a:t>Felted or bonded</a:t>
          </a:r>
          <a:endParaRPr lang="en-GB" dirty="0"/>
        </a:p>
      </dgm:t>
    </dgm:pt>
    <dgm:pt modelId="{2FE6542C-1B95-44FE-8B25-A9757ECFF1A6}" type="parTrans" cxnId="{7D47BD68-E6A5-4D92-8A68-744FBB07BB6F}">
      <dgm:prSet/>
      <dgm:spPr/>
      <dgm:t>
        <a:bodyPr/>
        <a:lstStyle/>
        <a:p>
          <a:endParaRPr lang="en-GB"/>
        </a:p>
      </dgm:t>
    </dgm:pt>
    <dgm:pt modelId="{5D9FCED7-3A73-4B85-BD0B-2BCF1D72A5CC}" type="sibTrans" cxnId="{7D47BD68-E6A5-4D92-8A68-744FBB07BB6F}">
      <dgm:prSet/>
      <dgm:spPr/>
      <dgm:t>
        <a:bodyPr/>
        <a:lstStyle/>
        <a:p>
          <a:endParaRPr lang="en-GB"/>
        </a:p>
      </dgm:t>
    </dgm:pt>
    <dgm:pt modelId="{871F4D50-13FC-4BA9-AC3F-235C2061AB81}">
      <dgm:prSet phldrT="[Text]"/>
      <dgm:spPr/>
      <dgm:t>
        <a:bodyPr/>
        <a:lstStyle/>
        <a:p>
          <a:r>
            <a:rPr lang="en-GB" smtClean="0"/>
            <a:t>Non woven fabric</a:t>
          </a:r>
          <a:endParaRPr lang="en-GB" dirty="0"/>
        </a:p>
      </dgm:t>
    </dgm:pt>
    <dgm:pt modelId="{47D55748-A2F6-45F8-A662-A08B03398C5C}" type="parTrans" cxnId="{752B35E4-6195-4543-8CDD-136C318CC52C}">
      <dgm:prSet/>
      <dgm:spPr/>
      <dgm:t>
        <a:bodyPr/>
        <a:lstStyle/>
        <a:p>
          <a:endParaRPr lang="en-GB"/>
        </a:p>
      </dgm:t>
    </dgm:pt>
    <dgm:pt modelId="{13F5EABF-142A-4E24-BB9E-82113A99FEA1}" type="sibTrans" cxnId="{752B35E4-6195-4543-8CDD-136C318CC52C}">
      <dgm:prSet/>
      <dgm:spPr/>
      <dgm:t>
        <a:bodyPr/>
        <a:lstStyle/>
        <a:p>
          <a:endParaRPr lang="en-GB"/>
        </a:p>
      </dgm:t>
    </dgm:pt>
    <dgm:pt modelId="{068B7440-E83C-4126-9023-259593CB4040}" type="pres">
      <dgm:prSet presAssocID="{07BA9C6F-2882-40F2-9150-058C725C7B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8A436A71-EEB7-4928-9520-07B4AA4A4B68}" type="pres">
      <dgm:prSet presAssocID="{A35EA618-E1D1-4BA3-8D59-CAB4B2A0F8D5}" presName="hierRoot1" presStyleCnt="0"/>
      <dgm:spPr/>
      <dgm:t>
        <a:bodyPr/>
        <a:lstStyle/>
        <a:p>
          <a:endParaRPr lang="en-GB"/>
        </a:p>
      </dgm:t>
    </dgm:pt>
    <dgm:pt modelId="{E3E18C81-3BFB-4893-8490-95ACEEB91C41}" type="pres">
      <dgm:prSet presAssocID="{A35EA618-E1D1-4BA3-8D59-CAB4B2A0F8D5}" presName="composite" presStyleCnt="0"/>
      <dgm:spPr/>
      <dgm:t>
        <a:bodyPr/>
        <a:lstStyle/>
        <a:p>
          <a:endParaRPr lang="en-GB"/>
        </a:p>
      </dgm:t>
    </dgm:pt>
    <dgm:pt modelId="{D9C2240C-4248-429E-BFF1-6CC014A5A20B}" type="pres">
      <dgm:prSet presAssocID="{A35EA618-E1D1-4BA3-8D59-CAB4B2A0F8D5}" presName="background" presStyleLbl="node0" presStyleIdx="0" presStyleCnt="1"/>
      <dgm:spPr/>
      <dgm:t>
        <a:bodyPr/>
        <a:lstStyle/>
        <a:p>
          <a:endParaRPr lang="en-GB"/>
        </a:p>
      </dgm:t>
    </dgm:pt>
    <dgm:pt modelId="{C5E29FBF-522C-4D42-A755-079BC1A63DF4}" type="pres">
      <dgm:prSet presAssocID="{A35EA618-E1D1-4BA3-8D59-CAB4B2A0F8D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7FEC5B3-B9EB-449F-BBEE-51C21F87BCD4}" type="pres">
      <dgm:prSet presAssocID="{A35EA618-E1D1-4BA3-8D59-CAB4B2A0F8D5}" presName="hierChild2" presStyleCnt="0"/>
      <dgm:spPr/>
      <dgm:t>
        <a:bodyPr/>
        <a:lstStyle/>
        <a:p>
          <a:endParaRPr lang="en-GB"/>
        </a:p>
      </dgm:t>
    </dgm:pt>
    <dgm:pt modelId="{56134BE1-A075-455A-BC7E-E735809E977B}" type="pres">
      <dgm:prSet presAssocID="{86147108-D01F-4E1C-A134-AC681CF55433}" presName="Name10" presStyleLbl="parChTrans1D2" presStyleIdx="0" presStyleCnt="2"/>
      <dgm:spPr/>
      <dgm:t>
        <a:bodyPr/>
        <a:lstStyle/>
        <a:p>
          <a:endParaRPr lang="en-GB"/>
        </a:p>
      </dgm:t>
    </dgm:pt>
    <dgm:pt modelId="{C36CF079-1570-4DF3-8AA4-08F0C77E20DF}" type="pres">
      <dgm:prSet presAssocID="{6F1DC86C-98CB-40A9-8150-61967DF1AEBD}" presName="hierRoot2" presStyleCnt="0"/>
      <dgm:spPr/>
      <dgm:t>
        <a:bodyPr/>
        <a:lstStyle/>
        <a:p>
          <a:endParaRPr lang="en-GB"/>
        </a:p>
      </dgm:t>
    </dgm:pt>
    <dgm:pt modelId="{FD39AF55-ACA1-401D-B8C4-7FE00C63D6DC}" type="pres">
      <dgm:prSet presAssocID="{6F1DC86C-98CB-40A9-8150-61967DF1AEBD}" presName="composite2" presStyleCnt="0"/>
      <dgm:spPr/>
      <dgm:t>
        <a:bodyPr/>
        <a:lstStyle/>
        <a:p>
          <a:endParaRPr lang="en-GB"/>
        </a:p>
      </dgm:t>
    </dgm:pt>
    <dgm:pt modelId="{81D04732-8ABA-4E5C-8BBB-122C1BF3F227}" type="pres">
      <dgm:prSet presAssocID="{6F1DC86C-98CB-40A9-8150-61967DF1AEBD}" presName="background2" presStyleLbl="node2" presStyleIdx="0" presStyleCnt="2"/>
      <dgm:spPr/>
      <dgm:t>
        <a:bodyPr/>
        <a:lstStyle/>
        <a:p>
          <a:endParaRPr lang="en-GB"/>
        </a:p>
      </dgm:t>
    </dgm:pt>
    <dgm:pt modelId="{44FEB3FE-174C-40DA-A971-C3DCFA372A65}" type="pres">
      <dgm:prSet presAssocID="{6F1DC86C-98CB-40A9-8150-61967DF1AEB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58BF1F6-7AFB-4655-9595-9B99BEADE036}" type="pres">
      <dgm:prSet presAssocID="{6F1DC86C-98CB-40A9-8150-61967DF1AEBD}" presName="hierChild3" presStyleCnt="0"/>
      <dgm:spPr/>
      <dgm:t>
        <a:bodyPr/>
        <a:lstStyle/>
        <a:p>
          <a:endParaRPr lang="en-GB"/>
        </a:p>
      </dgm:t>
    </dgm:pt>
    <dgm:pt modelId="{811873A9-3DB0-47FB-9E72-7E315DD9F48A}" type="pres">
      <dgm:prSet presAssocID="{2050921C-107C-4418-99CA-8C132AA5BE70}" presName="Name17" presStyleLbl="parChTrans1D3" presStyleIdx="0" presStyleCnt="3"/>
      <dgm:spPr/>
      <dgm:t>
        <a:bodyPr/>
        <a:lstStyle/>
        <a:p>
          <a:endParaRPr lang="en-GB"/>
        </a:p>
      </dgm:t>
    </dgm:pt>
    <dgm:pt modelId="{E6612B7A-07C5-492F-AC33-C8E3227201A2}" type="pres">
      <dgm:prSet presAssocID="{3C9F0624-15BE-4039-8C05-AC1B9C07FC63}" presName="hierRoot3" presStyleCnt="0"/>
      <dgm:spPr/>
      <dgm:t>
        <a:bodyPr/>
        <a:lstStyle/>
        <a:p>
          <a:endParaRPr lang="en-GB"/>
        </a:p>
      </dgm:t>
    </dgm:pt>
    <dgm:pt modelId="{4AB4BF20-EA2D-4B39-878F-6CF84B36CB42}" type="pres">
      <dgm:prSet presAssocID="{3C9F0624-15BE-4039-8C05-AC1B9C07FC63}" presName="composite3" presStyleCnt="0"/>
      <dgm:spPr/>
      <dgm:t>
        <a:bodyPr/>
        <a:lstStyle/>
        <a:p>
          <a:endParaRPr lang="en-GB"/>
        </a:p>
      </dgm:t>
    </dgm:pt>
    <dgm:pt modelId="{D49EC73D-4B64-4661-A1A5-4B36B88CE3AA}" type="pres">
      <dgm:prSet presAssocID="{3C9F0624-15BE-4039-8C05-AC1B9C07FC63}" presName="background3" presStyleLbl="node3" presStyleIdx="0" presStyleCnt="3"/>
      <dgm:spPr/>
      <dgm:t>
        <a:bodyPr/>
        <a:lstStyle/>
        <a:p>
          <a:endParaRPr lang="en-GB"/>
        </a:p>
      </dgm:t>
    </dgm:pt>
    <dgm:pt modelId="{77DF6740-F298-417F-9F0B-B02719387666}" type="pres">
      <dgm:prSet presAssocID="{3C9F0624-15BE-4039-8C05-AC1B9C07FC63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018E918-41CF-4940-BE01-097F2CC61B24}" type="pres">
      <dgm:prSet presAssocID="{3C9F0624-15BE-4039-8C05-AC1B9C07FC63}" presName="hierChild4" presStyleCnt="0"/>
      <dgm:spPr/>
      <dgm:t>
        <a:bodyPr/>
        <a:lstStyle/>
        <a:p>
          <a:endParaRPr lang="en-GB"/>
        </a:p>
      </dgm:t>
    </dgm:pt>
    <dgm:pt modelId="{68A4F963-3220-4BED-A315-D7A287EA592E}" type="pres">
      <dgm:prSet presAssocID="{9FF85FEC-B526-4A9F-AEDC-6F5EAB914F70}" presName="Name17" presStyleLbl="parChTrans1D3" presStyleIdx="1" presStyleCnt="3"/>
      <dgm:spPr/>
      <dgm:t>
        <a:bodyPr/>
        <a:lstStyle/>
        <a:p>
          <a:endParaRPr lang="en-GB"/>
        </a:p>
      </dgm:t>
    </dgm:pt>
    <dgm:pt modelId="{D152550E-C388-4152-B9DE-1CE577FBEE3A}" type="pres">
      <dgm:prSet presAssocID="{D87EA82C-874E-481E-860A-97DCF115323A}" presName="hierRoot3" presStyleCnt="0"/>
      <dgm:spPr/>
      <dgm:t>
        <a:bodyPr/>
        <a:lstStyle/>
        <a:p>
          <a:endParaRPr lang="en-GB"/>
        </a:p>
      </dgm:t>
    </dgm:pt>
    <dgm:pt modelId="{ADC51799-6E03-40C6-A62B-F1E943AFFF55}" type="pres">
      <dgm:prSet presAssocID="{D87EA82C-874E-481E-860A-97DCF115323A}" presName="composite3" presStyleCnt="0"/>
      <dgm:spPr/>
      <dgm:t>
        <a:bodyPr/>
        <a:lstStyle/>
        <a:p>
          <a:endParaRPr lang="en-GB"/>
        </a:p>
      </dgm:t>
    </dgm:pt>
    <dgm:pt modelId="{D061EFFF-B924-41A3-838A-E21ADF90AC34}" type="pres">
      <dgm:prSet presAssocID="{D87EA82C-874E-481E-860A-97DCF115323A}" presName="background3" presStyleLbl="node3" presStyleIdx="1" presStyleCnt="3"/>
      <dgm:spPr/>
      <dgm:t>
        <a:bodyPr/>
        <a:lstStyle/>
        <a:p>
          <a:endParaRPr lang="en-GB"/>
        </a:p>
      </dgm:t>
    </dgm:pt>
    <dgm:pt modelId="{954FE09E-209B-4EEA-992B-DE86A7B71DDF}" type="pres">
      <dgm:prSet presAssocID="{D87EA82C-874E-481E-860A-97DCF115323A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F49A679-192B-4D5E-9A18-314935879A76}" type="pres">
      <dgm:prSet presAssocID="{D87EA82C-874E-481E-860A-97DCF115323A}" presName="hierChild4" presStyleCnt="0"/>
      <dgm:spPr/>
      <dgm:t>
        <a:bodyPr/>
        <a:lstStyle/>
        <a:p>
          <a:endParaRPr lang="en-GB"/>
        </a:p>
      </dgm:t>
    </dgm:pt>
    <dgm:pt modelId="{600309B5-0B7E-4230-AD6A-AD17F1DEE5AD}" type="pres">
      <dgm:prSet presAssocID="{2FE6542C-1B95-44FE-8B25-A9757ECFF1A6}" presName="Name10" presStyleLbl="parChTrans1D2" presStyleIdx="1" presStyleCnt="2"/>
      <dgm:spPr/>
      <dgm:t>
        <a:bodyPr/>
        <a:lstStyle/>
        <a:p>
          <a:endParaRPr lang="en-GB"/>
        </a:p>
      </dgm:t>
    </dgm:pt>
    <dgm:pt modelId="{EBDA7943-FFB1-4567-8198-19D68337C286}" type="pres">
      <dgm:prSet presAssocID="{F0D80570-7157-46BB-8CAB-8FD656964436}" presName="hierRoot2" presStyleCnt="0"/>
      <dgm:spPr/>
      <dgm:t>
        <a:bodyPr/>
        <a:lstStyle/>
        <a:p>
          <a:endParaRPr lang="en-GB"/>
        </a:p>
      </dgm:t>
    </dgm:pt>
    <dgm:pt modelId="{81D4813B-1586-47A1-85D3-14D8BA238214}" type="pres">
      <dgm:prSet presAssocID="{F0D80570-7157-46BB-8CAB-8FD656964436}" presName="composite2" presStyleCnt="0"/>
      <dgm:spPr/>
      <dgm:t>
        <a:bodyPr/>
        <a:lstStyle/>
        <a:p>
          <a:endParaRPr lang="en-GB"/>
        </a:p>
      </dgm:t>
    </dgm:pt>
    <dgm:pt modelId="{09615B19-4203-4799-9431-BBA060588C6D}" type="pres">
      <dgm:prSet presAssocID="{F0D80570-7157-46BB-8CAB-8FD656964436}" presName="background2" presStyleLbl="node2" presStyleIdx="1" presStyleCnt="2"/>
      <dgm:spPr/>
      <dgm:t>
        <a:bodyPr/>
        <a:lstStyle/>
        <a:p>
          <a:endParaRPr lang="en-GB"/>
        </a:p>
      </dgm:t>
    </dgm:pt>
    <dgm:pt modelId="{0AC1A560-B45A-4CE5-BBA3-930693290E66}" type="pres">
      <dgm:prSet presAssocID="{F0D80570-7157-46BB-8CAB-8FD65696443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96380A9-EB4A-4203-8C85-2ED9D50156A0}" type="pres">
      <dgm:prSet presAssocID="{F0D80570-7157-46BB-8CAB-8FD656964436}" presName="hierChild3" presStyleCnt="0"/>
      <dgm:spPr/>
      <dgm:t>
        <a:bodyPr/>
        <a:lstStyle/>
        <a:p>
          <a:endParaRPr lang="en-GB"/>
        </a:p>
      </dgm:t>
    </dgm:pt>
    <dgm:pt modelId="{FDA2B804-5FAC-42F4-9C0F-CE2101D3676F}" type="pres">
      <dgm:prSet presAssocID="{47D55748-A2F6-45F8-A662-A08B03398C5C}" presName="Name17" presStyleLbl="parChTrans1D3" presStyleIdx="2" presStyleCnt="3"/>
      <dgm:spPr/>
      <dgm:t>
        <a:bodyPr/>
        <a:lstStyle/>
        <a:p>
          <a:endParaRPr lang="en-GB"/>
        </a:p>
      </dgm:t>
    </dgm:pt>
    <dgm:pt modelId="{95CD922F-5E29-42B1-8C19-AC160532CA9E}" type="pres">
      <dgm:prSet presAssocID="{871F4D50-13FC-4BA9-AC3F-235C2061AB81}" presName="hierRoot3" presStyleCnt="0"/>
      <dgm:spPr/>
      <dgm:t>
        <a:bodyPr/>
        <a:lstStyle/>
        <a:p>
          <a:endParaRPr lang="en-GB"/>
        </a:p>
      </dgm:t>
    </dgm:pt>
    <dgm:pt modelId="{4EFC00EF-B38E-4264-B4E7-20E2B827C5FD}" type="pres">
      <dgm:prSet presAssocID="{871F4D50-13FC-4BA9-AC3F-235C2061AB81}" presName="composite3" presStyleCnt="0"/>
      <dgm:spPr/>
      <dgm:t>
        <a:bodyPr/>
        <a:lstStyle/>
        <a:p>
          <a:endParaRPr lang="en-GB"/>
        </a:p>
      </dgm:t>
    </dgm:pt>
    <dgm:pt modelId="{35703718-6CB4-420B-9FD1-20ADFFCF1D2F}" type="pres">
      <dgm:prSet presAssocID="{871F4D50-13FC-4BA9-AC3F-235C2061AB81}" presName="background3" presStyleLbl="node3" presStyleIdx="2" presStyleCnt="3"/>
      <dgm:spPr/>
      <dgm:t>
        <a:bodyPr/>
        <a:lstStyle/>
        <a:p>
          <a:endParaRPr lang="en-GB"/>
        </a:p>
      </dgm:t>
    </dgm:pt>
    <dgm:pt modelId="{B1CED20A-93BD-471F-A5F2-0A57E3652B03}" type="pres">
      <dgm:prSet presAssocID="{871F4D50-13FC-4BA9-AC3F-235C2061AB81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14670D-3E49-427A-B4E6-7D62DF5535B7}" type="pres">
      <dgm:prSet presAssocID="{871F4D50-13FC-4BA9-AC3F-235C2061AB81}" presName="hierChild4" presStyleCnt="0"/>
      <dgm:spPr/>
      <dgm:t>
        <a:bodyPr/>
        <a:lstStyle/>
        <a:p>
          <a:endParaRPr lang="en-GB"/>
        </a:p>
      </dgm:t>
    </dgm:pt>
  </dgm:ptLst>
  <dgm:cxnLst>
    <dgm:cxn modelId="{DD958FB7-A508-426E-A403-4FC1060CD8A3}" srcId="{6F1DC86C-98CB-40A9-8150-61967DF1AEBD}" destId="{D87EA82C-874E-481E-860A-97DCF115323A}" srcOrd="1" destOrd="0" parTransId="{9FF85FEC-B526-4A9F-AEDC-6F5EAB914F70}" sibTransId="{ACDEE21B-066A-415B-B801-FA7C426F9A23}"/>
    <dgm:cxn modelId="{7D47BD68-E6A5-4D92-8A68-744FBB07BB6F}" srcId="{A35EA618-E1D1-4BA3-8D59-CAB4B2A0F8D5}" destId="{F0D80570-7157-46BB-8CAB-8FD656964436}" srcOrd="1" destOrd="0" parTransId="{2FE6542C-1B95-44FE-8B25-A9757ECFF1A6}" sibTransId="{5D9FCED7-3A73-4B85-BD0B-2BCF1D72A5CC}"/>
    <dgm:cxn modelId="{63071B71-EE80-4C51-82FF-4BE12F5ECD43}" type="presOf" srcId="{6F1DC86C-98CB-40A9-8150-61967DF1AEBD}" destId="{44FEB3FE-174C-40DA-A971-C3DCFA372A65}" srcOrd="0" destOrd="0" presId="urn:microsoft.com/office/officeart/2005/8/layout/hierarchy1"/>
    <dgm:cxn modelId="{47CE7FB9-18BB-43E4-810B-681ECFE7368C}" srcId="{A35EA618-E1D1-4BA3-8D59-CAB4B2A0F8D5}" destId="{6F1DC86C-98CB-40A9-8150-61967DF1AEBD}" srcOrd="0" destOrd="0" parTransId="{86147108-D01F-4E1C-A134-AC681CF55433}" sibTransId="{C0985BBC-F616-49B6-A043-3B9304BDC11D}"/>
    <dgm:cxn modelId="{753375BB-95F3-4CCF-9203-D551E5D67181}" type="presOf" srcId="{2050921C-107C-4418-99CA-8C132AA5BE70}" destId="{811873A9-3DB0-47FB-9E72-7E315DD9F48A}" srcOrd="0" destOrd="0" presId="urn:microsoft.com/office/officeart/2005/8/layout/hierarchy1"/>
    <dgm:cxn modelId="{98C455A9-A3FF-47A1-8B84-1614345F62FC}" type="presOf" srcId="{3C9F0624-15BE-4039-8C05-AC1B9C07FC63}" destId="{77DF6740-F298-417F-9F0B-B02719387666}" srcOrd="0" destOrd="0" presId="urn:microsoft.com/office/officeart/2005/8/layout/hierarchy1"/>
    <dgm:cxn modelId="{1EEB7A93-9C7B-41C7-B024-5BEB5264C109}" srcId="{07BA9C6F-2882-40F2-9150-058C725C7B60}" destId="{A35EA618-E1D1-4BA3-8D59-CAB4B2A0F8D5}" srcOrd="0" destOrd="0" parTransId="{29B0D48C-7509-4820-BF68-9CA65A3B242A}" sibTransId="{4624A691-F9BD-4553-AD27-B546EB40058E}"/>
    <dgm:cxn modelId="{6E0766B2-F3AD-4110-98E3-17C533C055EA}" type="presOf" srcId="{F0D80570-7157-46BB-8CAB-8FD656964436}" destId="{0AC1A560-B45A-4CE5-BBA3-930693290E66}" srcOrd="0" destOrd="0" presId="urn:microsoft.com/office/officeart/2005/8/layout/hierarchy1"/>
    <dgm:cxn modelId="{34A767B3-F64F-4983-AEB0-C4C287127CD4}" type="presOf" srcId="{07BA9C6F-2882-40F2-9150-058C725C7B60}" destId="{068B7440-E83C-4126-9023-259593CB4040}" srcOrd="0" destOrd="0" presId="urn:microsoft.com/office/officeart/2005/8/layout/hierarchy1"/>
    <dgm:cxn modelId="{3DEECC4D-11BD-45DA-A1D4-E73239095BB0}" type="presOf" srcId="{47D55748-A2F6-45F8-A662-A08B03398C5C}" destId="{FDA2B804-5FAC-42F4-9C0F-CE2101D3676F}" srcOrd="0" destOrd="0" presId="urn:microsoft.com/office/officeart/2005/8/layout/hierarchy1"/>
    <dgm:cxn modelId="{DDB2D569-4CE6-4478-BD94-ECD013CBBB80}" type="presOf" srcId="{D87EA82C-874E-481E-860A-97DCF115323A}" destId="{954FE09E-209B-4EEA-992B-DE86A7B71DDF}" srcOrd="0" destOrd="0" presId="urn:microsoft.com/office/officeart/2005/8/layout/hierarchy1"/>
    <dgm:cxn modelId="{752B35E4-6195-4543-8CDD-136C318CC52C}" srcId="{F0D80570-7157-46BB-8CAB-8FD656964436}" destId="{871F4D50-13FC-4BA9-AC3F-235C2061AB81}" srcOrd="0" destOrd="0" parTransId="{47D55748-A2F6-45F8-A662-A08B03398C5C}" sibTransId="{13F5EABF-142A-4E24-BB9E-82113A99FEA1}"/>
    <dgm:cxn modelId="{598D0858-3416-40F7-ACD8-3D369F9A301D}" type="presOf" srcId="{86147108-D01F-4E1C-A134-AC681CF55433}" destId="{56134BE1-A075-455A-BC7E-E735809E977B}" srcOrd="0" destOrd="0" presId="urn:microsoft.com/office/officeart/2005/8/layout/hierarchy1"/>
    <dgm:cxn modelId="{0067966F-4C70-42AC-9BFC-2066FC9A8DBC}" type="presOf" srcId="{2FE6542C-1B95-44FE-8B25-A9757ECFF1A6}" destId="{600309B5-0B7E-4230-AD6A-AD17F1DEE5AD}" srcOrd="0" destOrd="0" presId="urn:microsoft.com/office/officeart/2005/8/layout/hierarchy1"/>
    <dgm:cxn modelId="{92F882EA-634B-42DB-BEBE-A90178E78C6D}" type="presOf" srcId="{9FF85FEC-B526-4A9F-AEDC-6F5EAB914F70}" destId="{68A4F963-3220-4BED-A315-D7A287EA592E}" srcOrd="0" destOrd="0" presId="urn:microsoft.com/office/officeart/2005/8/layout/hierarchy1"/>
    <dgm:cxn modelId="{05E44298-72BE-4B2C-8798-7AB7BFFBBA51}" srcId="{6F1DC86C-98CB-40A9-8150-61967DF1AEBD}" destId="{3C9F0624-15BE-4039-8C05-AC1B9C07FC63}" srcOrd="0" destOrd="0" parTransId="{2050921C-107C-4418-99CA-8C132AA5BE70}" sibTransId="{3B7DE08F-55F9-449E-A802-38EC88D2D9A4}"/>
    <dgm:cxn modelId="{4D1EDE9E-AB7B-491B-B90D-56C2F3A67EAC}" type="presOf" srcId="{871F4D50-13FC-4BA9-AC3F-235C2061AB81}" destId="{B1CED20A-93BD-471F-A5F2-0A57E3652B03}" srcOrd="0" destOrd="0" presId="urn:microsoft.com/office/officeart/2005/8/layout/hierarchy1"/>
    <dgm:cxn modelId="{6E28EE9A-D8CB-483A-A1A5-06C708FAA93E}" type="presOf" srcId="{A35EA618-E1D1-4BA3-8D59-CAB4B2A0F8D5}" destId="{C5E29FBF-522C-4D42-A755-079BC1A63DF4}" srcOrd="0" destOrd="0" presId="urn:microsoft.com/office/officeart/2005/8/layout/hierarchy1"/>
    <dgm:cxn modelId="{3FE28CDE-B58F-4545-B908-B8B41C12193F}" type="presParOf" srcId="{068B7440-E83C-4126-9023-259593CB4040}" destId="{8A436A71-EEB7-4928-9520-07B4AA4A4B68}" srcOrd="0" destOrd="0" presId="urn:microsoft.com/office/officeart/2005/8/layout/hierarchy1"/>
    <dgm:cxn modelId="{D6928C23-840E-460D-A382-1D6A22D51EB6}" type="presParOf" srcId="{8A436A71-EEB7-4928-9520-07B4AA4A4B68}" destId="{E3E18C81-3BFB-4893-8490-95ACEEB91C41}" srcOrd="0" destOrd="0" presId="urn:microsoft.com/office/officeart/2005/8/layout/hierarchy1"/>
    <dgm:cxn modelId="{A987BEEA-13B3-4EE8-BAE7-0B441704E40C}" type="presParOf" srcId="{E3E18C81-3BFB-4893-8490-95ACEEB91C41}" destId="{D9C2240C-4248-429E-BFF1-6CC014A5A20B}" srcOrd="0" destOrd="0" presId="urn:microsoft.com/office/officeart/2005/8/layout/hierarchy1"/>
    <dgm:cxn modelId="{EADFA80B-893F-4329-A932-2F6426A7C1C9}" type="presParOf" srcId="{E3E18C81-3BFB-4893-8490-95ACEEB91C41}" destId="{C5E29FBF-522C-4D42-A755-079BC1A63DF4}" srcOrd="1" destOrd="0" presId="urn:microsoft.com/office/officeart/2005/8/layout/hierarchy1"/>
    <dgm:cxn modelId="{D105EB21-B3A2-4B11-A22D-B69D6A6A0960}" type="presParOf" srcId="{8A436A71-EEB7-4928-9520-07B4AA4A4B68}" destId="{67FEC5B3-B9EB-449F-BBEE-51C21F87BCD4}" srcOrd="1" destOrd="0" presId="urn:microsoft.com/office/officeart/2005/8/layout/hierarchy1"/>
    <dgm:cxn modelId="{A6D8F2E0-6E50-4BF4-BD6D-208967BD10D4}" type="presParOf" srcId="{67FEC5B3-B9EB-449F-BBEE-51C21F87BCD4}" destId="{56134BE1-A075-455A-BC7E-E735809E977B}" srcOrd="0" destOrd="0" presId="urn:microsoft.com/office/officeart/2005/8/layout/hierarchy1"/>
    <dgm:cxn modelId="{5E3CE8FA-4048-4A26-9780-D64CA37B075C}" type="presParOf" srcId="{67FEC5B3-B9EB-449F-BBEE-51C21F87BCD4}" destId="{C36CF079-1570-4DF3-8AA4-08F0C77E20DF}" srcOrd="1" destOrd="0" presId="urn:microsoft.com/office/officeart/2005/8/layout/hierarchy1"/>
    <dgm:cxn modelId="{75DADF69-E0C0-4661-9077-AE3CCE32C99F}" type="presParOf" srcId="{C36CF079-1570-4DF3-8AA4-08F0C77E20DF}" destId="{FD39AF55-ACA1-401D-B8C4-7FE00C63D6DC}" srcOrd="0" destOrd="0" presId="urn:microsoft.com/office/officeart/2005/8/layout/hierarchy1"/>
    <dgm:cxn modelId="{0DCAFF3A-BF2F-4D0E-A64E-3D6F8528334D}" type="presParOf" srcId="{FD39AF55-ACA1-401D-B8C4-7FE00C63D6DC}" destId="{81D04732-8ABA-4E5C-8BBB-122C1BF3F227}" srcOrd="0" destOrd="0" presId="urn:microsoft.com/office/officeart/2005/8/layout/hierarchy1"/>
    <dgm:cxn modelId="{992DB89D-73B4-49B0-B8F4-C43ECB940C8C}" type="presParOf" srcId="{FD39AF55-ACA1-401D-B8C4-7FE00C63D6DC}" destId="{44FEB3FE-174C-40DA-A971-C3DCFA372A65}" srcOrd="1" destOrd="0" presId="urn:microsoft.com/office/officeart/2005/8/layout/hierarchy1"/>
    <dgm:cxn modelId="{49C93794-6CA0-4246-981F-B3F254A724AA}" type="presParOf" srcId="{C36CF079-1570-4DF3-8AA4-08F0C77E20DF}" destId="{458BF1F6-7AFB-4655-9595-9B99BEADE036}" srcOrd="1" destOrd="0" presId="urn:microsoft.com/office/officeart/2005/8/layout/hierarchy1"/>
    <dgm:cxn modelId="{3678ADC1-AE40-4B5B-B555-461757D7C88F}" type="presParOf" srcId="{458BF1F6-7AFB-4655-9595-9B99BEADE036}" destId="{811873A9-3DB0-47FB-9E72-7E315DD9F48A}" srcOrd="0" destOrd="0" presId="urn:microsoft.com/office/officeart/2005/8/layout/hierarchy1"/>
    <dgm:cxn modelId="{3113565B-7B4B-4881-9607-B3A47B9C0FCB}" type="presParOf" srcId="{458BF1F6-7AFB-4655-9595-9B99BEADE036}" destId="{E6612B7A-07C5-492F-AC33-C8E3227201A2}" srcOrd="1" destOrd="0" presId="urn:microsoft.com/office/officeart/2005/8/layout/hierarchy1"/>
    <dgm:cxn modelId="{E9FDB4C6-8BBF-420C-BCE4-8CC050A59078}" type="presParOf" srcId="{E6612B7A-07C5-492F-AC33-C8E3227201A2}" destId="{4AB4BF20-EA2D-4B39-878F-6CF84B36CB42}" srcOrd="0" destOrd="0" presId="urn:microsoft.com/office/officeart/2005/8/layout/hierarchy1"/>
    <dgm:cxn modelId="{365901AF-F8B8-4BCE-AE29-29B649B01473}" type="presParOf" srcId="{4AB4BF20-EA2D-4B39-878F-6CF84B36CB42}" destId="{D49EC73D-4B64-4661-A1A5-4B36B88CE3AA}" srcOrd="0" destOrd="0" presId="urn:microsoft.com/office/officeart/2005/8/layout/hierarchy1"/>
    <dgm:cxn modelId="{14F2E850-8C63-4339-AA77-D1499F021BB4}" type="presParOf" srcId="{4AB4BF20-EA2D-4B39-878F-6CF84B36CB42}" destId="{77DF6740-F298-417F-9F0B-B02719387666}" srcOrd="1" destOrd="0" presId="urn:microsoft.com/office/officeart/2005/8/layout/hierarchy1"/>
    <dgm:cxn modelId="{BF451029-EA40-464E-8BA4-6BD9DF4A700D}" type="presParOf" srcId="{E6612B7A-07C5-492F-AC33-C8E3227201A2}" destId="{E018E918-41CF-4940-BE01-097F2CC61B24}" srcOrd="1" destOrd="0" presId="urn:microsoft.com/office/officeart/2005/8/layout/hierarchy1"/>
    <dgm:cxn modelId="{57F19920-DD06-4D5F-BF80-2253D5527F16}" type="presParOf" srcId="{458BF1F6-7AFB-4655-9595-9B99BEADE036}" destId="{68A4F963-3220-4BED-A315-D7A287EA592E}" srcOrd="2" destOrd="0" presId="urn:microsoft.com/office/officeart/2005/8/layout/hierarchy1"/>
    <dgm:cxn modelId="{D404F1F1-ECEB-4B78-8040-41EC5EA79FFB}" type="presParOf" srcId="{458BF1F6-7AFB-4655-9595-9B99BEADE036}" destId="{D152550E-C388-4152-B9DE-1CE577FBEE3A}" srcOrd="3" destOrd="0" presId="urn:microsoft.com/office/officeart/2005/8/layout/hierarchy1"/>
    <dgm:cxn modelId="{2B6F1AD5-8743-408F-A5D7-E8F4C29E08FF}" type="presParOf" srcId="{D152550E-C388-4152-B9DE-1CE577FBEE3A}" destId="{ADC51799-6E03-40C6-A62B-F1E943AFFF55}" srcOrd="0" destOrd="0" presId="urn:microsoft.com/office/officeart/2005/8/layout/hierarchy1"/>
    <dgm:cxn modelId="{CE6F3E38-D28D-4D60-8B18-0F81CAF7EDF7}" type="presParOf" srcId="{ADC51799-6E03-40C6-A62B-F1E943AFFF55}" destId="{D061EFFF-B924-41A3-838A-E21ADF90AC34}" srcOrd="0" destOrd="0" presId="urn:microsoft.com/office/officeart/2005/8/layout/hierarchy1"/>
    <dgm:cxn modelId="{3B185726-59EF-495F-93CE-02639654AEE3}" type="presParOf" srcId="{ADC51799-6E03-40C6-A62B-F1E943AFFF55}" destId="{954FE09E-209B-4EEA-992B-DE86A7B71DDF}" srcOrd="1" destOrd="0" presId="urn:microsoft.com/office/officeart/2005/8/layout/hierarchy1"/>
    <dgm:cxn modelId="{DA9284C9-3FB2-4DEA-94E8-510CE30685F8}" type="presParOf" srcId="{D152550E-C388-4152-B9DE-1CE577FBEE3A}" destId="{2F49A679-192B-4D5E-9A18-314935879A76}" srcOrd="1" destOrd="0" presId="urn:microsoft.com/office/officeart/2005/8/layout/hierarchy1"/>
    <dgm:cxn modelId="{462700E4-093C-4023-9ED2-B76B614C766D}" type="presParOf" srcId="{67FEC5B3-B9EB-449F-BBEE-51C21F87BCD4}" destId="{600309B5-0B7E-4230-AD6A-AD17F1DEE5AD}" srcOrd="2" destOrd="0" presId="urn:microsoft.com/office/officeart/2005/8/layout/hierarchy1"/>
    <dgm:cxn modelId="{D98AC5E9-4EAC-48DE-8036-DBED339BFC7E}" type="presParOf" srcId="{67FEC5B3-B9EB-449F-BBEE-51C21F87BCD4}" destId="{EBDA7943-FFB1-4567-8198-19D68337C286}" srcOrd="3" destOrd="0" presId="urn:microsoft.com/office/officeart/2005/8/layout/hierarchy1"/>
    <dgm:cxn modelId="{78956020-ABAB-4170-B34B-20EBF72E83BF}" type="presParOf" srcId="{EBDA7943-FFB1-4567-8198-19D68337C286}" destId="{81D4813B-1586-47A1-85D3-14D8BA238214}" srcOrd="0" destOrd="0" presId="urn:microsoft.com/office/officeart/2005/8/layout/hierarchy1"/>
    <dgm:cxn modelId="{683F8AA7-C857-4276-9ACF-17924C278BDA}" type="presParOf" srcId="{81D4813B-1586-47A1-85D3-14D8BA238214}" destId="{09615B19-4203-4799-9431-BBA060588C6D}" srcOrd="0" destOrd="0" presId="urn:microsoft.com/office/officeart/2005/8/layout/hierarchy1"/>
    <dgm:cxn modelId="{7D1DF101-A212-4BFA-8EA0-80DF781DAAE8}" type="presParOf" srcId="{81D4813B-1586-47A1-85D3-14D8BA238214}" destId="{0AC1A560-B45A-4CE5-BBA3-930693290E66}" srcOrd="1" destOrd="0" presId="urn:microsoft.com/office/officeart/2005/8/layout/hierarchy1"/>
    <dgm:cxn modelId="{9236B613-84C4-4D78-8899-F88284F6C037}" type="presParOf" srcId="{EBDA7943-FFB1-4567-8198-19D68337C286}" destId="{596380A9-EB4A-4203-8C85-2ED9D50156A0}" srcOrd="1" destOrd="0" presId="urn:microsoft.com/office/officeart/2005/8/layout/hierarchy1"/>
    <dgm:cxn modelId="{5672F84C-1011-4C7F-BCBB-9C1D50D3A214}" type="presParOf" srcId="{596380A9-EB4A-4203-8C85-2ED9D50156A0}" destId="{FDA2B804-5FAC-42F4-9C0F-CE2101D3676F}" srcOrd="0" destOrd="0" presId="urn:microsoft.com/office/officeart/2005/8/layout/hierarchy1"/>
    <dgm:cxn modelId="{7653A608-74BA-4D13-9507-C1B8167A4157}" type="presParOf" srcId="{596380A9-EB4A-4203-8C85-2ED9D50156A0}" destId="{95CD922F-5E29-42B1-8C19-AC160532CA9E}" srcOrd="1" destOrd="0" presId="urn:microsoft.com/office/officeart/2005/8/layout/hierarchy1"/>
    <dgm:cxn modelId="{78DF6C0E-E832-4944-BC3F-26B86EA3B756}" type="presParOf" srcId="{95CD922F-5E29-42B1-8C19-AC160532CA9E}" destId="{4EFC00EF-B38E-4264-B4E7-20E2B827C5FD}" srcOrd="0" destOrd="0" presId="urn:microsoft.com/office/officeart/2005/8/layout/hierarchy1"/>
    <dgm:cxn modelId="{41B23B23-3078-4C05-A893-37CA2F00A840}" type="presParOf" srcId="{4EFC00EF-B38E-4264-B4E7-20E2B827C5FD}" destId="{35703718-6CB4-420B-9FD1-20ADFFCF1D2F}" srcOrd="0" destOrd="0" presId="urn:microsoft.com/office/officeart/2005/8/layout/hierarchy1"/>
    <dgm:cxn modelId="{FD02A906-FC3A-412D-ADD3-2E8FF13CD9C8}" type="presParOf" srcId="{4EFC00EF-B38E-4264-B4E7-20E2B827C5FD}" destId="{B1CED20A-93BD-471F-A5F2-0A57E3652B03}" srcOrd="1" destOrd="0" presId="urn:microsoft.com/office/officeart/2005/8/layout/hierarchy1"/>
    <dgm:cxn modelId="{1D7D6CC2-95D6-42F0-9638-AD6FB0001C8E}" type="presParOf" srcId="{95CD922F-5E29-42B1-8C19-AC160532CA9E}" destId="{C814670D-3E49-427A-B4E6-7D62DF5535B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2B804-5FAC-42F4-9C0F-CE2101D3676F}">
      <dsp:nvSpPr>
        <dsp:cNvPr id="0" name=""/>
        <dsp:cNvSpPr/>
      </dsp:nvSpPr>
      <dsp:spPr>
        <a:xfrm>
          <a:off x="3281045" y="1570145"/>
          <a:ext cx="91440" cy="2923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36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309B5-0B7E-4230-AD6A-AD17F1DEE5AD}">
      <dsp:nvSpPr>
        <dsp:cNvPr id="0" name=""/>
        <dsp:cNvSpPr/>
      </dsp:nvSpPr>
      <dsp:spPr>
        <a:xfrm>
          <a:off x="2405281" y="639446"/>
          <a:ext cx="921483" cy="292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5"/>
              </a:lnTo>
              <a:lnTo>
                <a:pt x="921483" y="199235"/>
              </a:lnTo>
              <a:lnTo>
                <a:pt x="921483" y="29236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4F963-3220-4BED-A315-D7A287EA592E}">
      <dsp:nvSpPr>
        <dsp:cNvPr id="0" name=""/>
        <dsp:cNvSpPr/>
      </dsp:nvSpPr>
      <dsp:spPr>
        <a:xfrm>
          <a:off x="1483797" y="1570145"/>
          <a:ext cx="614322" cy="292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35"/>
              </a:lnTo>
              <a:lnTo>
                <a:pt x="614322" y="199235"/>
              </a:lnTo>
              <a:lnTo>
                <a:pt x="614322" y="29236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873A9-3DB0-47FB-9E72-7E315DD9F48A}">
      <dsp:nvSpPr>
        <dsp:cNvPr id="0" name=""/>
        <dsp:cNvSpPr/>
      </dsp:nvSpPr>
      <dsp:spPr>
        <a:xfrm>
          <a:off x="869475" y="1570145"/>
          <a:ext cx="614322" cy="292361"/>
        </a:xfrm>
        <a:custGeom>
          <a:avLst/>
          <a:gdLst/>
          <a:ahLst/>
          <a:cxnLst/>
          <a:rect l="0" t="0" r="0" b="0"/>
          <a:pathLst>
            <a:path>
              <a:moveTo>
                <a:pt x="614322" y="0"/>
              </a:moveTo>
              <a:lnTo>
                <a:pt x="614322" y="199235"/>
              </a:lnTo>
              <a:lnTo>
                <a:pt x="0" y="199235"/>
              </a:lnTo>
              <a:lnTo>
                <a:pt x="0" y="29236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34BE1-A075-455A-BC7E-E735809E977B}">
      <dsp:nvSpPr>
        <dsp:cNvPr id="0" name=""/>
        <dsp:cNvSpPr/>
      </dsp:nvSpPr>
      <dsp:spPr>
        <a:xfrm>
          <a:off x="1483797" y="639446"/>
          <a:ext cx="921483" cy="292361"/>
        </a:xfrm>
        <a:custGeom>
          <a:avLst/>
          <a:gdLst/>
          <a:ahLst/>
          <a:cxnLst/>
          <a:rect l="0" t="0" r="0" b="0"/>
          <a:pathLst>
            <a:path>
              <a:moveTo>
                <a:pt x="921483" y="0"/>
              </a:moveTo>
              <a:lnTo>
                <a:pt x="921483" y="199235"/>
              </a:lnTo>
              <a:lnTo>
                <a:pt x="0" y="199235"/>
              </a:lnTo>
              <a:lnTo>
                <a:pt x="0" y="29236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C2240C-4248-429E-BFF1-6CC014A5A20B}">
      <dsp:nvSpPr>
        <dsp:cNvPr id="0" name=""/>
        <dsp:cNvSpPr/>
      </dsp:nvSpPr>
      <dsp:spPr>
        <a:xfrm>
          <a:off x="1902654" y="1109"/>
          <a:ext cx="1005255" cy="63833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29FBF-522C-4D42-A755-079BC1A63DF4}">
      <dsp:nvSpPr>
        <dsp:cNvPr id="0" name=""/>
        <dsp:cNvSpPr/>
      </dsp:nvSpPr>
      <dsp:spPr>
        <a:xfrm>
          <a:off x="2014349" y="107219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mtClean="0"/>
            <a:t>Natural or synthetic fibres</a:t>
          </a:r>
          <a:endParaRPr lang="en-GB" sz="1200" kern="1200" dirty="0"/>
        </a:p>
      </dsp:txBody>
      <dsp:txXfrm>
        <a:off x="2033045" y="125915"/>
        <a:ext cx="967863" cy="600945"/>
      </dsp:txXfrm>
    </dsp:sp>
    <dsp:sp modelId="{81D04732-8ABA-4E5C-8BBB-122C1BF3F227}">
      <dsp:nvSpPr>
        <dsp:cNvPr id="0" name=""/>
        <dsp:cNvSpPr/>
      </dsp:nvSpPr>
      <dsp:spPr>
        <a:xfrm>
          <a:off x="981170" y="931808"/>
          <a:ext cx="1005255" cy="6383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EB3FE-174C-40DA-A971-C3DCFA372A65}">
      <dsp:nvSpPr>
        <dsp:cNvPr id="0" name=""/>
        <dsp:cNvSpPr/>
      </dsp:nvSpPr>
      <dsp:spPr>
        <a:xfrm>
          <a:off x="1092865" y="1037918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baseline="0" smtClean="0"/>
            <a:t>Twisted to form yarn</a:t>
          </a:r>
          <a:endParaRPr lang="en-GB" sz="1200" kern="1200" baseline="0" dirty="0"/>
        </a:p>
      </dsp:txBody>
      <dsp:txXfrm>
        <a:off x="1111561" y="1056614"/>
        <a:ext cx="967863" cy="600945"/>
      </dsp:txXfrm>
    </dsp:sp>
    <dsp:sp modelId="{D49EC73D-4B64-4661-A1A5-4B36B88CE3AA}">
      <dsp:nvSpPr>
        <dsp:cNvPr id="0" name=""/>
        <dsp:cNvSpPr/>
      </dsp:nvSpPr>
      <dsp:spPr>
        <a:xfrm>
          <a:off x="366847" y="1862507"/>
          <a:ext cx="1005255" cy="6383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F6740-F298-417F-9F0B-B02719387666}">
      <dsp:nvSpPr>
        <dsp:cNvPr id="0" name=""/>
        <dsp:cNvSpPr/>
      </dsp:nvSpPr>
      <dsp:spPr>
        <a:xfrm>
          <a:off x="478542" y="1968617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mtClean="0"/>
            <a:t>Woven to make fabric</a:t>
          </a:r>
          <a:endParaRPr lang="en-GB" sz="1200" kern="1200" dirty="0"/>
        </a:p>
      </dsp:txBody>
      <dsp:txXfrm>
        <a:off x="497238" y="1987313"/>
        <a:ext cx="967863" cy="600945"/>
      </dsp:txXfrm>
    </dsp:sp>
    <dsp:sp modelId="{D061EFFF-B924-41A3-838A-E21ADF90AC34}">
      <dsp:nvSpPr>
        <dsp:cNvPr id="0" name=""/>
        <dsp:cNvSpPr/>
      </dsp:nvSpPr>
      <dsp:spPr>
        <a:xfrm>
          <a:off x="1595492" y="1862507"/>
          <a:ext cx="1005255" cy="6383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4FE09E-209B-4EEA-992B-DE86A7B71DDF}">
      <dsp:nvSpPr>
        <dsp:cNvPr id="0" name=""/>
        <dsp:cNvSpPr/>
      </dsp:nvSpPr>
      <dsp:spPr>
        <a:xfrm>
          <a:off x="1707187" y="1968617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mtClean="0"/>
            <a:t>Knitted to make fabric</a:t>
          </a:r>
          <a:endParaRPr lang="en-GB" sz="1200" kern="1200" dirty="0"/>
        </a:p>
      </dsp:txBody>
      <dsp:txXfrm>
        <a:off x="1725883" y="1987313"/>
        <a:ext cx="967863" cy="600945"/>
      </dsp:txXfrm>
    </dsp:sp>
    <dsp:sp modelId="{09615B19-4203-4799-9431-BBA060588C6D}">
      <dsp:nvSpPr>
        <dsp:cNvPr id="0" name=""/>
        <dsp:cNvSpPr/>
      </dsp:nvSpPr>
      <dsp:spPr>
        <a:xfrm>
          <a:off x="2824138" y="931808"/>
          <a:ext cx="1005255" cy="6383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1A560-B45A-4CE5-BBA3-930693290E66}">
      <dsp:nvSpPr>
        <dsp:cNvPr id="0" name=""/>
        <dsp:cNvSpPr/>
      </dsp:nvSpPr>
      <dsp:spPr>
        <a:xfrm>
          <a:off x="2935833" y="1037918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mtClean="0"/>
            <a:t>Felted or bonded</a:t>
          </a:r>
          <a:endParaRPr lang="en-GB" sz="1200" kern="1200" dirty="0"/>
        </a:p>
      </dsp:txBody>
      <dsp:txXfrm>
        <a:off x="2954529" y="1056614"/>
        <a:ext cx="967863" cy="600945"/>
      </dsp:txXfrm>
    </dsp:sp>
    <dsp:sp modelId="{35703718-6CB4-420B-9FD1-20ADFFCF1D2F}">
      <dsp:nvSpPr>
        <dsp:cNvPr id="0" name=""/>
        <dsp:cNvSpPr/>
      </dsp:nvSpPr>
      <dsp:spPr>
        <a:xfrm>
          <a:off x="2824138" y="1862507"/>
          <a:ext cx="1005255" cy="6383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ED20A-93BD-471F-A5F2-0A57E3652B03}">
      <dsp:nvSpPr>
        <dsp:cNvPr id="0" name=""/>
        <dsp:cNvSpPr/>
      </dsp:nvSpPr>
      <dsp:spPr>
        <a:xfrm>
          <a:off x="2935833" y="1968617"/>
          <a:ext cx="1005255" cy="6383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smtClean="0"/>
            <a:t>Non woven fabric</a:t>
          </a:r>
          <a:endParaRPr lang="en-GB" sz="1200" kern="1200" dirty="0"/>
        </a:p>
      </dsp:txBody>
      <dsp:txXfrm>
        <a:off x="2954529" y="1987313"/>
        <a:ext cx="967863" cy="600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F01C6F90-E2CA-41C9-A3AD-6BBF12636F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4BD2A11-7F68-442F-BB14-05A9B59103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6F4A6-FA2F-49F8-9F6C-A9208527ED9C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601DAD7-D28F-4B37-B42C-88DD3E2168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6393C62-62E1-4EAF-9351-0FAC79392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F7DC5-5B78-4110-B0CB-5250BA9C97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682CB-2C29-4E1D-B29A-832BD0458710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602B0-FD2B-4A07-B86B-10A2332AB6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7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1pPr>
    <a:lvl2pPr marL="311641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2pPr>
    <a:lvl3pPr marL="623282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3pPr>
    <a:lvl4pPr marL="934922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4pPr>
    <a:lvl5pPr marL="1246563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5pPr>
    <a:lvl6pPr marL="1558204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6pPr>
    <a:lvl7pPr marL="1869845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7pPr>
    <a:lvl8pPr marL="2181485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8pPr>
    <a:lvl9pPr marL="2493126" algn="l" defTabSz="623282" rtl="0" eaLnBrk="1" latinLnBrk="0" hangingPunct="1">
      <a:defRPr sz="8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Slide - Style 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FD3C38A-7ABD-475E-9E88-50A2FBDB15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80" y="4043069"/>
            <a:ext cx="1461600" cy="69374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3580" y="832648"/>
            <a:ext cx="3634979" cy="159508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552FE706-365F-400B-BE44-CAB54B32E7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 </a:t>
            </a:r>
            <a:endParaRPr lang="en-GB" noProof="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417B70D6-EBB2-4AC7-BC7A-C4AAF0E2D8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557795"/>
            <a:ext cx="5616000" cy="39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28FECC0D-3B81-4BFB-83D8-C5A4A2D93A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000" y="1295999"/>
            <a:ext cx="4716103" cy="29315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1pPr>
            <a:lvl2pPr marL="15554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2pPr>
            <a:lvl3pPr marL="311079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3pPr>
            <a:lvl4pPr marL="46661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4pPr>
            <a:lvl5pPr marL="622157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F3674A5E-8A96-419B-AC24-54C225A06C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2BA947C-7883-4EB8-AB90-C72661E57D62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="" xmlns:a16="http://schemas.microsoft.com/office/drawing/2014/main" id="{F34AB4BF-3AE7-47AE-801A-13332C297E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96136" y="1295400"/>
            <a:ext cx="2952577" cy="26889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0" name="Text Placeholder 6">
            <a:extLst>
              <a:ext uri="{FF2B5EF4-FFF2-40B4-BE49-F238E27FC236}">
                <a16:creationId xmlns="" xmlns:a16="http://schemas.microsoft.com/office/drawing/2014/main" id="{16F4762E-9230-41DE-A5BD-F193CB0DBC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6136" y="4166343"/>
            <a:ext cx="2951864" cy="277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200" b="0" baseline="0">
                <a:solidFill>
                  <a:schemeClr val="accent3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Caption or credit</a:t>
            </a:r>
            <a:endParaRPr lang="en-GB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67ECBE77-1ADB-4651-A1CB-98D943838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5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F3674A5E-8A96-419B-AC24-54C225A06C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2BA947C-7883-4EB8-AB90-C72661E57D62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4" name="Table Placeholder 3">
            <a:extLst>
              <a:ext uri="{FF2B5EF4-FFF2-40B4-BE49-F238E27FC236}">
                <a16:creationId xmlns="" xmlns:a16="http://schemas.microsoft.com/office/drawing/2014/main" id="{3EF331FA-3290-4F13-B48A-6B4BA15FA35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792163" y="1295400"/>
            <a:ext cx="7955837" cy="29321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/>
            </a:lvl1pPr>
          </a:lstStyle>
          <a:p>
            <a:r>
              <a:rPr lang="en-US" noProof="0" smtClean="0"/>
              <a:t>Click icon to add table</a:t>
            </a:r>
            <a:endParaRPr lang="en-GB" noProof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="" xmlns:a16="http://schemas.microsoft.com/office/drawing/2014/main" id="{0D1D2505-7FB8-49CC-9369-0D5426E8CC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557795"/>
            <a:ext cx="5616000" cy="39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72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F3674A5E-8A96-419B-AC24-54C225A06C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2BA947C-7883-4EB8-AB90-C72661E57D62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="" xmlns:a16="http://schemas.microsoft.com/office/drawing/2014/main" id="{D9DFFB0D-56F2-4EAA-9A87-4B95750515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000" y="1295999"/>
            <a:ext cx="7956000" cy="2931513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1pPr>
            <a:lvl2pPr marL="44129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2pPr>
            <a:lvl3pPr marL="596829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3pPr>
            <a:lvl4pPr marL="752368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4pPr>
            <a:lvl5pPr marL="907907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8" name="Text Placeholder 4">
            <a:extLst>
              <a:ext uri="{FF2B5EF4-FFF2-40B4-BE49-F238E27FC236}">
                <a16:creationId xmlns="" xmlns:a16="http://schemas.microsoft.com/office/drawing/2014/main" id="{8CE3D723-BCE7-4BD8-9335-C4B6096DC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557795"/>
            <a:ext cx="5616000" cy="39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6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88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F3674A5E-8A96-419B-AC24-54C225A06C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2BA947C-7883-4EB8-AB90-C72661E57D62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="" xmlns:a16="http://schemas.microsoft.com/office/drawing/2014/main" id="{D9DFFB0D-56F2-4EAA-9A87-4B95750515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000" y="1295999"/>
            <a:ext cx="4716103" cy="2931513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1pPr>
            <a:lvl2pPr marL="44129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2pPr>
            <a:lvl3pPr marL="596829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3pPr>
            <a:lvl4pPr marL="752368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4pPr>
            <a:lvl5pPr marL="907907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 typeface="Arial Black" panose="020B0A04020102020204" pitchFamily="34" charset="0"/>
              <a:buChar char="–"/>
              <a:defRPr sz="1700" b="1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="" xmlns:a16="http://schemas.microsoft.com/office/drawing/2014/main" id="{B8DC942F-021B-40FB-A4FC-0CE3F9400E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96136" y="1295401"/>
            <a:ext cx="2952577" cy="28041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="" xmlns:a16="http://schemas.microsoft.com/office/drawing/2014/main" id="{58C2680D-2E0D-4F30-9150-032C6338E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557795"/>
            <a:ext cx="5616000" cy="39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6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="" xmlns:a16="http://schemas.microsoft.com/office/drawing/2014/main" id="{16F4762E-9230-41DE-A5BD-F193CB0DBC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96136" y="4166343"/>
            <a:ext cx="2951864" cy="277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200" b="0" baseline="0">
                <a:solidFill>
                  <a:schemeClr val="accent3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Caption or credit</a:t>
            </a:r>
            <a:endParaRPr lang="en-GB" noProof="0" dirty="0"/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964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1920262-CD62-4982-8CC2-38CB0D2F19F2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Text Placeholder 8">
            <a:extLst>
              <a:ext uri="{FF2B5EF4-FFF2-40B4-BE49-F238E27FC236}">
                <a16:creationId xmlns="" xmlns:a16="http://schemas.microsoft.com/office/drawing/2014/main" id="{21ADB2AF-D221-4E35-AF73-D72B6F1B58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091805-907E-411F-8F67-405448922C9C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48A7D6D6-31D4-46DA-8A7F-3429B1F3BE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999" y="1295998"/>
            <a:ext cx="6120000" cy="113173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4000" b="1">
                <a:solidFill>
                  <a:schemeClr val="accent3"/>
                </a:solidFill>
                <a:latin typeface="+mj-lt"/>
              </a:defRPr>
            </a:lvl2pPr>
            <a:lvl3pPr marL="311079" indent="0">
              <a:buNone/>
              <a:defRPr sz="4000" b="1">
                <a:solidFill>
                  <a:schemeClr val="accent3"/>
                </a:solidFill>
                <a:latin typeface="+mj-lt"/>
              </a:defRPr>
            </a:lvl3pPr>
            <a:lvl4pPr marL="466618" indent="0">
              <a:buNone/>
              <a:defRPr sz="4000" b="1">
                <a:solidFill>
                  <a:schemeClr val="accent3"/>
                </a:solidFill>
                <a:latin typeface="+mj-lt"/>
              </a:defRPr>
            </a:lvl4pPr>
            <a:lvl5pPr marL="622157" indent="0">
              <a:buNone/>
              <a:defRPr sz="4000" b="1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Divider slide title over two lines at most</a:t>
            </a:r>
            <a:endParaRPr lang="en-GB" noProof="0" dirty="0"/>
          </a:p>
        </p:txBody>
      </p:sp>
      <p:sp>
        <p:nvSpPr>
          <p:cNvPr id="9" name="Text Placeholder 4">
            <a:extLst>
              <a:ext uri="{FF2B5EF4-FFF2-40B4-BE49-F238E27FC236}">
                <a16:creationId xmlns="" xmlns:a16="http://schemas.microsoft.com/office/drawing/2014/main" id="{DF9C5557-11E1-4ADD-809B-6D3924A94B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1999" y="2808000"/>
            <a:ext cx="6119999" cy="7799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three lines at most.</a:t>
            </a:r>
            <a:endParaRPr lang="en-GB" noProof="0" dirty="0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07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1920262-CD62-4982-8CC2-38CB0D2F19F2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5" name="Text Placeholder 8">
            <a:extLst>
              <a:ext uri="{FF2B5EF4-FFF2-40B4-BE49-F238E27FC236}">
                <a16:creationId xmlns="" xmlns:a16="http://schemas.microsoft.com/office/drawing/2014/main" id="{21ADB2AF-D221-4E35-AF73-D72B6F1B58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48A7D6D6-31D4-46DA-8A7F-3429B1F3BE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999" y="1295998"/>
            <a:ext cx="4932129" cy="113173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4000" b="1">
                <a:solidFill>
                  <a:schemeClr val="accent3"/>
                </a:solidFill>
                <a:latin typeface="+mj-lt"/>
              </a:defRPr>
            </a:lvl2pPr>
            <a:lvl3pPr marL="311079" indent="0">
              <a:buNone/>
              <a:defRPr sz="4000" b="1">
                <a:solidFill>
                  <a:schemeClr val="accent3"/>
                </a:solidFill>
                <a:latin typeface="+mj-lt"/>
              </a:defRPr>
            </a:lvl3pPr>
            <a:lvl4pPr marL="466618" indent="0">
              <a:buNone/>
              <a:defRPr sz="4000" b="1">
                <a:solidFill>
                  <a:schemeClr val="accent3"/>
                </a:solidFill>
                <a:latin typeface="+mj-lt"/>
              </a:defRPr>
            </a:lvl4pPr>
            <a:lvl5pPr marL="622157" indent="0">
              <a:buNone/>
              <a:defRPr sz="4000" b="1">
                <a:solidFill>
                  <a:schemeClr val="accent3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Divider slide title over two lines at most</a:t>
            </a:r>
            <a:endParaRPr lang="en-GB" noProof="0" dirty="0"/>
          </a:p>
        </p:txBody>
      </p:sp>
      <p:sp>
        <p:nvSpPr>
          <p:cNvPr id="9" name="Text Placeholder 4">
            <a:extLst>
              <a:ext uri="{FF2B5EF4-FFF2-40B4-BE49-F238E27FC236}">
                <a16:creationId xmlns="" xmlns:a16="http://schemas.microsoft.com/office/drawing/2014/main" id="{DF9C5557-11E1-4ADD-809B-6D3924A94B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1999" y="2808000"/>
            <a:ext cx="4932129" cy="7799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three lines at most.</a:t>
            </a:r>
            <a:endParaRPr lang="en-GB" noProof="0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="" xmlns:a16="http://schemas.microsoft.com/office/drawing/2014/main" id="{B8DC942F-021B-40FB-A4FC-0CE3F9400E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64455" y="3869"/>
            <a:ext cx="3279545" cy="51396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0710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ase Stu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="" xmlns:a16="http://schemas.microsoft.com/office/drawing/2014/main" id="{58C2680D-2E0D-4F30-9150-032C6338E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737990"/>
            <a:ext cx="5616000" cy="2158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sp>
        <p:nvSpPr>
          <p:cNvPr id="12" name="Text Placeholder 4">
            <a:extLst>
              <a:ext uri="{FF2B5EF4-FFF2-40B4-BE49-F238E27FC236}">
                <a16:creationId xmlns="" xmlns:a16="http://schemas.microsoft.com/office/drawing/2014/main" id="{43B1F631-903C-47E0-9D09-A3381BD85D4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2000" y="489482"/>
            <a:ext cx="5616000" cy="2158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CASE STUDY</a:t>
            </a:r>
            <a:endParaRPr lang="en-GB" noProof="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EB5F2A0E-DC51-4491-91D2-673965B4C69A}"/>
              </a:ext>
            </a:extLst>
          </p:cNvPr>
          <p:cNvCxnSpPr>
            <a:cxnSpLocks/>
          </p:cNvCxnSpPr>
          <p:nvPr userDrawn="1"/>
        </p:nvCxnSpPr>
        <p:spPr>
          <a:xfrm>
            <a:off x="792000" y="1296000"/>
            <a:ext cx="7956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97A33E0D-B8DA-49DA-A554-891A089055DC}"/>
              </a:ext>
            </a:extLst>
          </p:cNvPr>
          <p:cNvCxnSpPr>
            <a:cxnSpLocks/>
          </p:cNvCxnSpPr>
          <p:nvPr userDrawn="1"/>
        </p:nvCxnSpPr>
        <p:spPr>
          <a:xfrm>
            <a:off x="792000" y="4680000"/>
            <a:ext cx="7956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3">
            <a:extLst>
              <a:ext uri="{FF2B5EF4-FFF2-40B4-BE49-F238E27FC236}">
                <a16:creationId xmlns="" xmlns:a16="http://schemas.microsoft.com/office/drawing/2014/main" id="{C6E3CC65-D2CF-45E2-9521-2DE20E27DC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92000" y="1511845"/>
            <a:ext cx="3456000" cy="2577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9" name="Text Placeholder 6">
            <a:extLst>
              <a:ext uri="{FF2B5EF4-FFF2-40B4-BE49-F238E27FC236}">
                <a16:creationId xmlns="" xmlns:a16="http://schemas.microsoft.com/office/drawing/2014/main" id="{6240CCFE-7A13-4C12-A84A-D1868D04B6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2001" y="1511300"/>
            <a:ext cx="4284056" cy="10192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600" b="1">
                <a:solidFill>
                  <a:schemeClr val="accent2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“Quote text up to four lines”</a:t>
            </a:r>
            <a:endParaRPr lang="en-GB" noProof="0" dirty="0"/>
          </a:p>
        </p:txBody>
      </p:sp>
      <p:sp>
        <p:nvSpPr>
          <p:cNvPr id="20" name="Text Placeholder 6">
            <a:extLst>
              <a:ext uri="{FF2B5EF4-FFF2-40B4-BE49-F238E27FC236}">
                <a16:creationId xmlns="" xmlns:a16="http://schemas.microsoft.com/office/drawing/2014/main" id="{5FD90AA7-9234-45B5-8B43-1AC68127FB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2001" y="3023464"/>
            <a:ext cx="4284056" cy="14204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1pPr>
            <a:lvl2pPr marL="15554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2pPr>
            <a:lvl3pPr marL="311079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3pPr>
            <a:lvl4pPr marL="46661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4pPr>
            <a:lvl5pPr marL="622157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21" name="Text Placeholder 6">
            <a:extLst>
              <a:ext uri="{FF2B5EF4-FFF2-40B4-BE49-F238E27FC236}">
                <a16:creationId xmlns="" xmlns:a16="http://schemas.microsoft.com/office/drawing/2014/main" id="{16F4762E-9230-41DE-A5BD-F193CB0DBC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000" y="2530549"/>
            <a:ext cx="4284056" cy="277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200" b="0">
                <a:solidFill>
                  <a:schemeClr val="accent2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Speaker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="" xmlns:a16="http://schemas.microsoft.com/office/drawing/2014/main" id="{16F4762E-9230-41DE-A5BD-F193CB0DBC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92000" y="4166343"/>
            <a:ext cx="3456000" cy="277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200" b="0" baseline="0">
                <a:solidFill>
                  <a:schemeClr val="accent3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Caption or credit</a:t>
            </a:r>
            <a:endParaRPr lang="en-GB" noProof="0" dirty="0"/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714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ase Stu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Text Placeholder 4">
            <a:extLst>
              <a:ext uri="{FF2B5EF4-FFF2-40B4-BE49-F238E27FC236}">
                <a16:creationId xmlns="" xmlns:a16="http://schemas.microsoft.com/office/drawing/2014/main" id="{58C2680D-2E0D-4F30-9150-032C6338E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737990"/>
            <a:ext cx="5616000" cy="2158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sp>
        <p:nvSpPr>
          <p:cNvPr id="12" name="Text Placeholder 4">
            <a:extLst>
              <a:ext uri="{FF2B5EF4-FFF2-40B4-BE49-F238E27FC236}">
                <a16:creationId xmlns="" xmlns:a16="http://schemas.microsoft.com/office/drawing/2014/main" id="{43B1F631-903C-47E0-9D09-A3381BD85D4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2000" y="489482"/>
            <a:ext cx="5616000" cy="2158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CASE STUDY</a:t>
            </a:r>
            <a:endParaRPr lang="en-GB" noProof="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EB5F2A0E-DC51-4491-91D2-673965B4C69A}"/>
              </a:ext>
            </a:extLst>
          </p:cNvPr>
          <p:cNvCxnSpPr>
            <a:cxnSpLocks/>
          </p:cNvCxnSpPr>
          <p:nvPr userDrawn="1"/>
        </p:nvCxnSpPr>
        <p:spPr>
          <a:xfrm>
            <a:off x="792000" y="1296000"/>
            <a:ext cx="7956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97A33E0D-B8DA-49DA-A554-891A089055DC}"/>
              </a:ext>
            </a:extLst>
          </p:cNvPr>
          <p:cNvCxnSpPr>
            <a:cxnSpLocks/>
          </p:cNvCxnSpPr>
          <p:nvPr userDrawn="1"/>
        </p:nvCxnSpPr>
        <p:spPr>
          <a:xfrm>
            <a:off x="792000" y="4680000"/>
            <a:ext cx="7956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6">
            <a:extLst>
              <a:ext uri="{FF2B5EF4-FFF2-40B4-BE49-F238E27FC236}">
                <a16:creationId xmlns="" xmlns:a16="http://schemas.microsoft.com/office/drawing/2014/main" id="{6240CCFE-7A13-4C12-A84A-D1868D04B6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63944" y="3131388"/>
            <a:ext cx="4284056" cy="10192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600" b="1">
                <a:solidFill>
                  <a:schemeClr val="accent2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“Quote text up to four lines”</a:t>
            </a:r>
            <a:endParaRPr lang="en-GB" noProof="0" dirty="0"/>
          </a:p>
        </p:txBody>
      </p:sp>
      <p:sp>
        <p:nvSpPr>
          <p:cNvPr id="20" name="Text Placeholder 6">
            <a:extLst>
              <a:ext uri="{FF2B5EF4-FFF2-40B4-BE49-F238E27FC236}">
                <a16:creationId xmlns="" xmlns:a16="http://schemas.microsoft.com/office/drawing/2014/main" id="{5FD90AA7-9234-45B5-8B43-1AC68127FB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001" y="1503446"/>
            <a:ext cx="3491967" cy="29248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1pPr>
            <a:lvl2pPr marL="155540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2pPr>
            <a:lvl3pPr marL="311079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3pPr>
            <a:lvl4pPr marL="466618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4pPr>
            <a:lvl5pPr marL="622157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5pPr>
          </a:lstStyle>
          <a:p>
            <a:pPr lvl="0"/>
            <a:r>
              <a:rPr lang="en-GB" noProof="0" dirty="0" smtClean="0"/>
              <a:t>Body text</a:t>
            </a:r>
            <a:endParaRPr lang="en-GB" noProof="0" dirty="0"/>
          </a:p>
        </p:txBody>
      </p:sp>
      <p:sp>
        <p:nvSpPr>
          <p:cNvPr id="21" name="Text Placeholder 6">
            <a:extLst>
              <a:ext uri="{FF2B5EF4-FFF2-40B4-BE49-F238E27FC236}">
                <a16:creationId xmlns="" xmlns:a16="http://schemas.microsoft.com/office/drawing/2014/main" id="{16F4762E-9230-41DE-A5BD-F193CB0DBC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3943" y="4150637"/>
            <a:ext cx="4284056" cy="27761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200" b="0">
                <a:solidFill>
                  <a:schemeClr val="accent2"/>
                </a:solidFill>
              </a:defRPr>
            </a:lvl1pPr>
            <a:lvl2pPr marL="155540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2pPr>
            <a:lvl3pPr marL="311079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3pPr>
            <a:lvl4pPr marL="466618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4pPr>
            <a:lvl5pPr marL="622157" indent="0">
              <a:lnSpc>
                <a:spcPts val="2100"/>
              </a:lnSpc>
              <a:spcBef>
                <a:spcPts val="0"/>
              </a:spcBef>
              <a:spcAft>
                <a:spcPts val="1200"/>
              </a:spcAft>
              <a:buNone/>
              <a:defRPr sz="17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noProof="0" dirty="0" smtClean="0"/>
              <a:t>Speaker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="" xmlns:a16="http://schemas.microsoft.com/office/drawing/2014/main" id="{4CD92A4B-21BF-4D5C-B6DA-75A37BA90F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63942" y="1503447"/>
            <a:ext cx="4284056" cy="1376194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  <a:defRPr sz="1400"/>
            </a:lvl1pPr>
            <a:lvl2pPr marL="155540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2pPr>
            <a:lvl3pPr marL="311079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3pPr>
            <a:lvl4pPr marL="466618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4pPr>
            <a:lvl5pPr marL="622157" indent="0">
              <a:lnSpc>
                <a:spcPts val="1900"/>
              </a:lnSpc>
              <a:spcBef>
                <a:spcPts val="0"/>
              </a:spcBef>
              <a:spcAft>
                <a:spcPts val="1200"/>
              </a:spcAft>
              <a:buNone/>
              <a:defRPr sz="1400"/>
            </a:lvl5pPr>
          </a:lstStyle>
          <a:p>
            <a:pPr lvl="0"/>
            <a:r>
              <a:rPr lang="en-GB" noProof="0" dirty="0" smtClean="0"/>
              <a:t>Key facts</a:t>
            </a:r>
            <a:endParaRPr lang="en-GB" noProof="0" dirty="0"/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319CF09E-034D-42C6-9854-00756133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4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-off Slide - Style 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368174D-F8C3-47D6-8654-0D2D3954895B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C8653CA-8B3D-4A5E-A2A2-E778097BB3AB}"/>
              </a:ext>
            </a:extLst>
          </p:cNvPr>
          <p:cNvSpPr txBox="1"/>
          <p:nvPr userDrawn="1"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rgbClr val="414042"/>
                </a:solidFill>
                <a:latin typeface="Arial Regular" charset="77"/>
                <a:ea typeface="Arial Regular" charset="77"/>
                <a:cs typeface="Arial Regular" charset="77"/>
              </a:rPr>
              <a:t>Sustrans is the charity making it easier for people to walk and cycle.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rgbClr val="414042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rgbClr val="414042"/>
                </a:solidFill>
                <a:latin typeface="Arial Regular" charset="77"/>
                <a:ea typeface="Arial Regular" charset="77"/>
                <a:cs typeface="Arial Regular" charset="77"/>
              </a:rPr>
              <a:t>We connect people and places, create liveable neighbourhoods, transform the school run and deliver a happier, healthier commute.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rgbClr val="414042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rgbClr val="414042"/>
                </a:solidFill>
                <a:latin typeface="Arial Regular" charset="77"/>
                <a:ea typeface="Arial Regular" charset="77"/>
                <a:cs typeface="Arial Regular" charset="77"/>
              </a:rPr>
              <a:t>Join us on our journey.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>
              <a:solidFill>
                <a:srgbClr val="414042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530A342-04E3-49FA-9F83-B8EA15EB52ED}"/>
              </a:ext>
            </a:extLst>
          </p:cNvPr>
          <p:cNvSpPr txBox="1"/>
          <p:nvPr userDrawn="1"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061"/>
              </a:lnSpc>
              <a:defRPr lang="en-US"/>
            </a:pPr>
            <a:r>
              <a:rPr lang="en-GB" sz="1648" b="1" noProof="0" dirty="0" smtClean="0">
                <a:solidFill>
                  <a:srgbClr val="414042"/>
                </a:solidFill>
                <a:latin typeface="Arial" charset="77"/>
                <a:ea typeface="Arial" charset="77"/>
                <a:cs typeface="Arial" charset="77"/>
              </a:rPr>
              <a:t>www.sustrans.org.uk</a:t>
            </a:r>
          </a:p>
          <a:p>
            <a:pPr>
              <a:lnSpc>
                <a:spcPts val="2061"/>
              </a:lnSpc>
              <a:defRPr lang="en-US"/>
            </a:pPr>
            <a:endParaRPr lang="en-GB" sz="1648" b="1" noProof="0" dirty="0">
              <a:solidFill>
                <a:srgbClr val="414042"/>
              </a:solidFill>
              <a:latin typeface="Arial" charset="77"/>
              <a:ea typeface="Arial" charset="77"/>
              <a:cs typeface="Arial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980930A-BABA-42F3-BE3F-FC6B4B10FE05}"/>
              </a:ext>
            </a:extLst>
          </p:cNvPr>
          <p:cNvSpPr txBox="1"/>
          <p:nvPr userDrawn="1"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rgbClr val="414042"/>
                </a:solidFill>
                <a:latin typeface="Arial Regular" charset="77"/>
                <a:ea typeface="Arial Regular" charset="77"/>
                <a:cs typeface="Arial Regular" charset="77"/>
              </a:rPr>
              <a:t>Registered Charity No. 326550 (England and Wales) SC039263 (Scotland)</a:t>
            </a:r>
          </a:p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rgbClr val="414042"/>
                </a:solidFill>
                <a:latin typeface="Arial Regular" charset="77"/>
                <a:ea typeface="Arial Regular" charset="77"/>
                <a:cs typeface="Arial Regular" charset="77"/>
              </a:rPr>
              <a:t>VAT Registration No. 416740656.</a:t>
            </a:r>
            <a:endParaRPr lang="en-GB" sz="800" noProof="0" dirty="0">
              <a:solidFill>
                <a:srgbClr val="414042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64BB8C7-2AF1-49BB-9A98-43A3F7870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797932"/>
            <a:ext cx="1872000" cy="88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182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-off Slide - Style Tw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415" y="3687078"/>
            <a:ext cx="2039232" cy="113290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368174D-F8C3-47D6-8654-0D2D3954895B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C8653CA-8B3D-4A5E-A2A2-E778097BB3AB}"/>
              </a:ext>
            </a:extLst>
          </p:cNvPr>
          <p:cNvSpPr txBox="1"/>
          <p:nvPr userDrawn="1"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bg2"/>
                </a:solidFill>
                <a:latin typeface="Arial Regular" charset="77"/>
                <a:ea typeface="Arial Regular" charset="77"/>
                <a:cs typeface="Arial Regular" charset="77"/>
              </a:rPr>
              <a:t>Sustrans is the charity making it easier for people to walk and cycle.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bg2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bg2"/>
                </a:solidFill>
                <a:latin typeface="Arial Regular" charset="77"/>
                <a:ea typeface="Arial Regular" charset="77"/>
                <a:cs typeface="Arial Regular" charset="77"/>
              </a:rPr>
              <a:t>We connect people and places, create liveable neighbourhoods, transform the school run and deliver a happier, healthier commute.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bg2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bg2"/>
                </a:solidFill>
                <a:latin typeface="Arial Regular" charset="77"/>
                <a:ea typeface="Arial Regular" charset="77"/>
                <a:cs typeface="Arial Regular" charset="77"/>
              </a:rPr>
              <a:t>Join us on our journey.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>
              <a:solidFill>
                <a:schemeClr val="bg2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530A342-04E3-49FA-9F83-B8EA15EB52ED}"/>
              </a:ext>
            </a:extLst>
          </p:cNvPr>
          <p:cNvSpPr txBox="1"/>
          <p:nvPr userDrawn="1"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061"/>
              </a:lnSpc>
              <a:defRPr lang="en-US"/>
            </a:pPr>
            <a:r>
              <a:rPr lang="en-GB" sz="1648" b="1" noProof="0" dirty="0" smtClean="0">
                <a:solidFill>
                  <a:schemeClr val="accent4"/>
                </a:solidFill>
                <a:latin typeface="Arial" charset="77"/>
                <a:ea typeface="Arial" charset="77"/>
                <a:cs typeface="Arial" charset="77"/>
              </a:rPr>
              <a:t>www.sustrans.org.uk</a:t>
            </a:r>
          </a:p>
          <a:p>
            <a:pPr>
              <a:lnSpc>
                <a:spcPts val="2061"/>
              </a:lnSpc>
              <a:defRPr lang="en-US"/>
            </a:pPr>
            <a:endParaRPr lang="en-GB" sz="1648" b="1" noProof="0" dirty="0">
              <a:solidFill>
                <a:schemeClr val="accent4"/>
              </a:solidFill>
              <a:latin typeface="Arial" charset="77"/>
              <a:ea typeface="Arial" charset="77"/>
              <a:cs typeface="Arial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980930A-BABA-42F3-BE3F-FC6B4B10FE05}"/>
              </a:ext>
            </a:extLst>
          </p:cNvPr>
          <p:cNvSpPr txBox="1"/>
          <p:nvPr userDrawn="1"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accent4"/>
                </a:solidFill>
                <a:latin typeface="Arial Regular" charset="77"/>
                <a:ea typeface="Arial Regular" charset="77"/>
                <a:cs typeface="Arial Regular" charset="77"/>
              </a:rPr>
              <a:t>Registered Charity No. 326550 (England and Wales) SC039263 (Scotland)</a:t>
            </a:r>
          </a:p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accent4"/>
                </a:solidFill>
                <a:latin typeface="Arial Regular" charset="77"/>
                <a:ea typeface="Arial Regular" charset="77"/>
                <a:cs typeface="Arial Regular" charset="77"/>
              </a:rPr>
              <a:t>VAT Registration No. 416740656.</a:t>
            </a:r>
            <a:endParaRPr lang="en-GB" sz="800" noProof="0" dirty="0">
              <a:solidFill>
                <a:schemeClr val="accent4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63746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Slide - Style Tw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76" y="3939902"/>
            <a:ext cx="1606704" cy="892613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FD3C38A-7ABD-475E-9E88-50A2FBDB15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3580" y="832648"/>
            <a:ext cx="3634979" cy="159508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5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552FE706-365F-400B-BE44-CAB54B32E7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accent4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51869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-off Slide - Style Thre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368174D-F8C3-47D6-8654-0D2D3954895B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C8653CA-8B3D-4A5E-A2A2-E778097BB3AB}"/>
              </a:ext>
            </a:extLst>
          </p:cNvPr>
          <p:cNvSpPr txBox="1"/>
          <p:nvPr userDrawn="1"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Sustrans is the charity making it easier for people to walk and cycle.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We connect people and places, create liveable neighbourhoods, transform the school run and deliver a happier, healthier commute.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Join us on our journey.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530A342-04E3-49FA-9F83-B8EA15EB52ED}"/>
              </a:ext>
            </a:extLst>
          </p:cNvPr>
          <p:cNvSpPr txBox="1"/>
          <p:nvPr userDrawn="1"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061"/>
              </a:lnSpc>
              <a:defRPr lang="en-US"/>
            </a:pPr>
            <a:r>
              <a:rPr lang="en-GB" sz="1648" b="1" noProof="0" dirty="0" smtClean="0">
                <a:solidFill>
                  <a:schemeClr val="tx1"/>
                </a:solidFill>
                <a:latin typeface="Arial" charset="77"/>
                <a:ea typeface="Arial" charset="77"/>
                <a:cs typeface="Arial" charset="77"/>
              </a:rPr>
              <a:t>www.sustrans.org.uk</a:t>
            </a:r>
          </a:p>
          <a:p>
            <a:pPr>
              <a:lnSpc>
                <a:spcPts val="2061"/>
              </a:lnSpc>
              <a:defRPr lang="en-US"/>
            </a:pPr>
            <a:endParaRPr lang="en-GB" sz="1648" b="1" noProof="0" dirty="0">
              <a:solidFill>
                <a:schemeClr val="tx1"/>
              </a:solidFill>
              <a:latin typeface="Arial" charset="77"/>
              <a:ea typeface="Arial" charset="77"/>
              <a:cs typeface="Arial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980930A-BABA-42F3-BE3F-FC6B4B10FE05}"/>
              </a:ext>
            </a:extLst>
          </p:cNvPr>
          <p:cNvSpPr txBox="1"/>
          <p:nvPr userDrawn="1"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Registered Charity No. 326550 (England and Wales) SC039263 (Scotland)</a:t>
            </a:r>
          </a:p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VAT Registration No. 416740656.</a:t>
            </a:r>
            <a:endParaRPr lang="en-GB" sz="800" noProof="0" dirty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64BB8C7-2AF1-49BB-9A98-43A3F7870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797932"/>
            <a:ext cx="1871999" cy="88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35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gn-off Slide - Style Thr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368174D-F8C3-47D6-8654-0D2D3954895B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C8653CA-8B3D-4A5E-A2A2-E778097BB3AB}"/>
              </a:ext>
            </a:extLst>
          </p:cNvPr>
          <p:cNvSpPr txBox="1"/>
          <p:nvPr userDrawn="1"/>
        </p:nvSpPr>
        <p:spPr>
          <a:xfrm>
            <a:off x="809953" y="639637"/>
            <a:ext cx="4098047" cy="286896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Sustrans is the charity making it easier for people to walk and cycle.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We connect people and places, create liveable neighbourhoods, transform the school run and deliver a happier, healthier commute.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 smtClean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  <a:p>
            <a:pPr>
              <a:lnSpc>
                <a:spcPts val="2100"/>
              </a:lnSpc>
              <a:defRPr lang="en-US"/>
            </a:pPr>
            <a:r>
              <a:rPr lang="en-GB" sz="1648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Join us on our journey.</a:t>
            </a:r>
          </a:p>
          <a:p>
            <a:pPr>
              <a:lnSpc>
                <a:spcPts val="2100"/>
              </a:lnSpc>
              <a:defRPr lang="en-US"/>
            </a:pPr>
            <a:endParaRPr lang="en-GB" sz="1648" noProof="0" dirty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530A342-04E3-49FA-9F83-B8EA15EB52ED}"/>
              </a:ext>
            </a:extLst>
          </p:cNvPr>
          <p:cNvSpPr txBox="1"/>
          <p:nvPr userDrawn="1"/>
        </p:nvSpPr>
        <p:spPr>
          <a:xfrm>
            <a:off x="809953" y="3993158"/>
            <a:ext cx="5118047" cy="51323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2061"/>
              </a:lnSpc>
              <a:defRPr lang="en-US"/>
            </a:pPr>
            <a:r>
              <a:rPr lang="en-GB" sz="1648" b="1" noProof="0" dirty="0" smtClean="0">
                <a:solidFill>
                  <a:schemeClr val="tx1"/>
                </a:solidFill>
                <a:latin typeface="Arial" charset="77"/>
                <a:ea typeface="Arial" charset="77"/>
                <a:cs typeface="Arial" charset="77"/>
              </a:rPr>
              <a:t>www.sustrans.org.uk</a:t>
            </a:r>
          </a:p>
          <a:p>
            <a:pPr>
              <a:lnSpc>
                <a:spcPts val="2061"/>
              </a:lnSpc>
              <a:defRPr lang="en-US"/>
            </a:pPr>
            <a:endParaRPr lang="en-GB" sz="1648" b="1" noProof="0" dirty="0">
              <a:solidFill>
                <a:schemeClr val="tx1"/>
              </a:solidFill>
              <a:latin typeface="Arial" charset="77"/>
              <a:ea typeface="Arial" charset="77"/>
              <a:cs typeface="Arial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980930A-BABA-42F3-BE3F-FC6B4B10FE05}"/>
              </a:ext>
            </a:extLst>
          </p:cNvPr>
          <p:cNvSpPr txBox="1"/>
          <p:nvPr userDrawn="1"/>
        </p:nvSpPr>
        <p:spPr>
          <a:xfrm>
            <a:off x="792000" y="4410550"/>
            <a:ext cx="5118046" cy="27592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Registered Charity No. 326550 (England and Wales) SC039263 (Scotland)</a:t>
            </a:r>
          </a:p>
          <a:p>
            <a:pPr>
              <a:lnSpc>
                <a:spcPts val="1200"/>
              </a:lnSpc>
              <a:defRPr lang="en-US"/>
            </a:pPr>
            <a:r>
              <a:rPr lang="en-GB" sz="800" noProof="0" dirty="0" smtClean="0">
                <a:solidFill>
                  <a:schemeClr val="tx1"/>
                </a:solidFill>
                <a:latin typeface="Arial Regular" charset="77"/>
                <a:ea typeface="Arial Regular" charset="77"/>
                <a:cs typeface="Arial Regular" charset="77"/>
              </a:rPr>
              <a:t>VAT Registration No. 416740656.</a:t>
            </a:r>
            <a:endParaRPr lang="en-GB" sz="800" noProof="0" dirty="0">
              <a:solidFill>
                <a:schemeClr val="tx1"/>
              </a:solidFill>
              <a:latin typeface="Arial Regular" charset="77"/>
              <a:ea typeface="Arial Regular" charset="77"/>
              <a:cs typeface="Arial Regular" charset="77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64BB8C7-2AF1-49BB-9A98-43A3F7870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797932"/>
            <a:ext cx="1871999" cy="88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564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Slide - Style Thre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FD3C38A-7ABD-475E-9E88-50A2FBDB15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81" y="4043069"/>
            <a:ext cx="1461598" cy="693748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3671" y="843558"/>
            <a:ext cx="3634979" cy="159508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500" b="1">
                <a:solidFill>
                  <a:schemeClr val="bg1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552FE706-365F-400B-BE44-CAB54B32E7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52842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Title Slide - Style Thr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FD3C38A-7ABD-475E-9E88-50A2FBDB15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24512" y="-38250"/>
            <a:ext cx="4392000" cy="52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81" y="4043069"/>
            <a:ext cx="1461598" cy="693748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3671" y="843558"/>
            <a:ext cx="3634979" cy="1595085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5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552FE706-365F-400B-BE44-CAB54B32E7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3275" y="2571750"/>
            <a:ext cx="3635375" cy="7920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49517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tle Slide - Style 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43069"/>
            <a:ext cx="1461600" cy="69374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700" b="1">
                <a:solidFill>
                  <a:schemeClr val="bg2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552FE706-365F-400B-BE44-CAB54B32E7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59231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tle Slide - Style Tw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43069"/>
            <a:ext cx="1461600" cy="693748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700" b="1">
                <a:solidFill>
                  <a:schemeClr val="accent6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6" name="Text Placeholder 22">
            <a:extLst>
              <a:ext uri="{FF2B5EF4-FFF2-40B4-BE49-F238E27FC236}">
                <a16:creationId xmlns="" xmlns:a16="http://schemas.microsoft.com/office/drawing/2014/main" id="{9670CDDB-7361-413B-A408-3D47C982A6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00" b="1">
                <a:solidFill>
                  <a:schemeClr val="bg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48256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tle Slide - Style Thre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43069"/>
            <a:ext cx="1461600" cy="69374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700" b="1">
                <a:solidFill>
                  <a:schemeClr val="bg2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6" name="Text Placeholder 22">
            <a:extLst>
              <a:ext uri="{FF2B5EF4-FFF2-40B4-BE49-F238E27FC236}">
                <a16:creationId xmlns="" xmlns:a16="http://schemas.microsoft.com/office/drawing/2014/main" id="{60433C0A-A5E2-46F3-9C61-7B0EBD95A8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1923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Title Slide - Style Thr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3310F2-386F-4409-BE43-494BAD11D569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F5BA3519-CC5B-48A8-B9C2-E6621BC1DE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011910"/>
            <a:ext cx="1461600" cy="69374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DCCCF3C0-D7BC-4491-BCC3-DC18E41C1C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2000" y="864000"/>
            <a:ext cx="5076000" cy="1872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7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3900"/>
              </a:lnSpc>
              <a:spcBef>
                <a:spcPts val="0"/>
              </a:spcBef>
              <a:buNone/>
              <a:defRPr sz="35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Title or speaker over up to three lines at most</a:t>
            </a:r>
            <a:endParaRPr lang="en-GB" noProof="0" dirty="0"/>
          </a:p>
        </p:txBody>
      </p:sp>
      <p:sp>
        <p:nvSpPr>
          <p:cNvPr id="6" name="Text Placeholder 22">
            <a:extLst>
              <a:ext uri="{FF2B5EF4-FFF2-40B4-BE49-F238E27FC236}">
                <a16:creationId xmlns="" xmlns:a16="http://schemas.microsoft.com/office/drawing/2014/main" id="{60433C0A-A5E2-46F3-9C61-7B0EBD95A8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000" y="2931789"/>
            <a:ext cx="5087275" cy="79208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00" b="1">
                <a:solidFill>
                  <a:schemeClr val="tx1"/>
                </a:solidFill>
                <a:latin typeface="+mj-lt"/>
              </a:defRPr>
            </a:lvl1pPr>
            <a:lvl2pPr marL="155540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2pPr>
            <a:lvl3pPr marL="311079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3pPr>
            <a:lvl4pPr marL="466618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4pPr>
            <a:lvl5pPr marL="622157" indent="0">
              <a:lnSpc>
                <a:spcPts val="2000"/>
              </a:lnSpc>
              <a:spcBef>
                <a:spcPts val="0"/>
              </a:spcBef>
              <a:buNone/>
              <a:defRPr sz="14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Subtitle over up to three lines.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22899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D24D2269-3E59-47DF-B10F-5B419213410A}"/>
              </a:ext>
            </a:extLst>
          </p:cNvPr>
          <p:cNvSpPr/>
          <p:nvPr userDrawn="1"/>
        </p:nvSpPr>
        <p:spPr>
          <a:xfrm>
            <a:off x="-108520" y="-38250"/>
            <a:ext cx="468000" cy="52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F3674A5E-8A96-419B-AC24-54C225A06C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2163" y="4626000"/>
            <a:ext cx="5615837" cy="177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800"/>
            </a:lvl1pPr>
            <a:lvl2pPr marL="155540" indent="0">
              <a:buNone/>
              <a:defRPr sz="800"/>
            </a:lvl2pPr>
            <a:lvl3pPr marL="311079" indent="0">
              <a:buNone/>
              <a:defRPr sz="800"/>
            </a:lvl3pPr>
            <a:lvl4pPr marL="466618" indent="0">
              <a:buNone/>
              <a:defRPr sz="800"/>
            </a:lvl4pPr>
            <a:lvl5pPr marL="622157" indent="0">
              <a:buNone/>
              <a:defRPr sz="800"/>
            </a:lvl5pPr>
          </a:lstStyle>
          <a:p>
            <a:pPr lvl="0"/>
            <a:r>
              <a:rPr lang="en-GB" noProof="0" dirty="0" smtClean="0"/>
              <a:t>Document title | </a:t>
            </a:r>
            <a:fld id="{DEC52B34-4675-4365-9D97-45A6EC7468C9}" type="datetime4">
              <a:rPr lang="en-GB" noProof="0" smtClean="0"/>
              <a:t>11 March 2019</a:t>
            </a:fld>
            <a:endParaRPr lang="en-GB" noProof="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2BA947C-7883-4EB8-AB90-C72661E57D62}"/>
              </a:ext>
            </a:extLst>
          </p:cNvPr>
          <p:cNvSpPr txBox="1"/>
          <p:nvPr userDrawn="1"/>
        </p:nvSpPr>
        <p:spPr>
          <a:xfrm>
            <a:off x="8028384" y="4510071"/>
            <a:ext cx="719616" cy="29392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BE2A2A16-73DD-4B23-8068-A2F2CED2582B}" type="slidenum">
              <a:rPr lang="en-GB" sz="1310" b="1" noProof="0" smtClean="0">
                <a:solidFill>
                  <a:schemeClr val="accent2"/>
                </a:solidFill>
              </a:rPr>
              <a:pPr algn="r"/>
              <a:t>‹#›</a:t>
            </a:fld>
            <a:endParaRPr lang="en-GB" sz="1310" b="1" noProof="0" dirty="0">
              <a:solidFill>
                <a:schemeClr val="accent2"/>
              </a:solidFill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="" xmlns:a16="http://schemas.microsoft.com/office/drawing/2014/main" id="{D9DFFB0D-56F2-4EAA-9A87-4B95750515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2000" y="1295999"/>
            <a:ext cx="7956000" cy="293151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1pPr>
            <a:lvl2pPr marL="15554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2pPr>
            <a:lvl3pPr marL="311079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3pPr>
            <a:lvl4pPr marL="466618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4pPr>
            <a:lvl5pPr marL="622157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7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6" name="Text Placeholder 4">
            <a:extLst>
              <a:ext uri="{FF2B5EF4-FFF2-40B4-BE49-F238E27FC236}">
                <a16:creationId xmlns="" xmlns:a16="http://schemas.microsoft.com/office/drawing/2014/main" id="{E0C1029B-F0F6-494D-AFB5-54468B6CF1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92000" y="557795"/>
            <a:ext cx="5616000" cy="39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1pPr>
            <a:lvl2pPr marL="155540" indent="0">
              <a:buNone/>
              <a:defRPr sz="2600" b="1">
                <a:solidFill>
                  <a:schemeClr val="accent2"/>
                </a:solidFill>
                <a:latin typeface="+mj-lt"/>
              </a:defRPr>
            </a:lvl2pPr>
            <a:lvl3pPr marL="311079" indent="0">
              <a:buNone/>
              <a:defRPr sz="2600" b="1">
                <a:solidFill>
                  <a:schemeClr val="accent2"/>
                </a:solidFill>
                <a:latin typeface="+mj-lt"/>
              </a:defRPr>
            </a:lvl3pPr>
            <a:lvl4pPr marL="466618" indent="0">
              <a:buNone/>
              <a:defRPr sz="2600" b="1">
                <a:solidFill>
                  <a:schemeClr val="accent2"/>
                </a:solidFill>
                <a:latin typeface="+mj-lt"/>
              </a:defRPr>
            </a:lvl4pPr>
            <a:lvl5pPr marL="622157" indent="0">
              <a:buNone/>
              <a:defRPr sz="2600" b="1">
                <a:solidFill>
                  <a:schemeClr val="accent2"/>
                </a:solidFill>
                <a:latin typeface="+mj-lt"/>
              </a:defRPr>
            </a:lvl5pPr>
          </a:lstStyle>
          <a:p>
            <a:pPr lvl="0"/>
            <a:r>
              <a:rPr lang="en-GB" noProof="0" dirty="0" smtClean="0"/>
              <a:t>One-line heading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7ECBE77-1ADB-4651-A1CB-98D943838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5"/>
          <a:stretch/>
        </p:blipFill>
        <p:spPr>
          <a:xfrm>
            <a:off x="7524328" y="411510"/>
            <a:ext cx="1223672" cy="53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443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7" r:id="rId4"/>
    <p:sldLayoutId id="2147483652" r:id="rId5"/>
    <p:sldLayoutId id="2147483653" r:id="rId6"/>
    <p:sldLayoutId id="2147483654" r:id="rId7"/>
    <p:sldLayoutId id="2147483668" r:id="rId8"/>
    <p:sldLayoutId id="2147483655" r:id="rId9"/>
    <p:sldLayoutId id="2147483656" r:id="rId10"/>
    <p:sldLayoutId id="2147483659" r:id="rId11"/>
    <p:sldLayoutId id="2147483657" r:id="rId12"/>
    <p:sldLayoutId id="2147483658" r:id="rId13"/>
    <p:sldLayoutId id="2147483665" r:id="rId14"/>
    <p:sldLayoutId id="2147483666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9" r:id="rId21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311079" rtl="0" eaLnBrk="1" latinLnBrk="0" hangingPunct="1">
        <a:spcBef>
          <a:spcPct val="0"/>
        </a:spcBef>
        <a:buNone/>
        <a:defRPr sz="14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6655" indent="-116655" algn="l" defTabSz="311079" rtl="0" eaLnBrk="1" latinLnBrk="0" hangingPunct="1">
        <a:spcBef>
          <a:spcPct val="20000"/>
        </a:spcBef>
        <a:buFont typeface="Arial" pitchFamily="34" charset="0"/>
        <a:buChar char="•"/>
        <a:defRPr sz="1089" kern="1200">
          <a:solidFill>
            <a:schemeClr val="tx1"/>
          </a:solidFill>
          <a:latin typeface="+mn-lt"/>
          <a:ea typeface="+mn-ea"/>
          <a:cs typeface="+mn-cs"/>
        </a:defRPr>
      </a:lvl1pPr>
      <a:lvl2pPr marL="252752" indent="-97212" algn="l" defTabSz="311079" rtl="0" eaLnBrk="1" latinLnBrk="0" hangingPunct="1">
        <a:spcBef>
          <a:spcPct val="20000"/>
        </a:spcBef>
        <a:buFont typeface="Arial" pitchFamily="34" charset="0"/>
        <a:buChar char="–"/>
        <a:defRPr sz="953" kern="1200">
          <a:solidFill>
            <a:schemeClr val="tx1"/>
          </a:solidFill>
          <a:latin typeface="+mn-lt"/>
          <a:ea typeface="+mn-ea"/>
          <a:cs typeface="+mn-cs"/>
        </a:defRPr>
      </a:lvl2pPr>
      <a:lvl3pPr marL="388849" indent="-77770" algn="l" defTabSz="311079" rtl="0" eaLnBrk="1" latinLnBrk="0" hangingPunct="1">
        <a:spcBef>
          <a:spcPct val="20000"/>
        </a:spcBef>
        <a:buFont typeface="Arial" pitchFamily="34" charset="0"/>
        <a:buChar char="•"/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544388" indent="-77770" algn="l" defTabSz="311079" rtl="0" eaLnBrk="1" latinLnBrk="0" hangingPunct="1">
        <a:spcBef>
          <a:spcPct val="20000"/>
        </a:spcBef>
        <a:buFont typeface="Arial" pitchFamily="34" charset="0"/>
        <a:buChar char="–"/>
        <a:defRPr sz="680" kern="1200">
          <a:solidFill>
            <a:schemeClr val="tx1"/>
          </a:solidFill>
          <a:latin typeface="+mn-lt"/>
          <a:ea typeface="+mn-ea"/>
          <a:cs typeface="+mn-cs"/>
        </a:defRPr>
      </a:lvl4pPr>
      <a:lvl5pPr marL="699927" indent="-77770" algn="l" defTabSz="311079" rtl="0" eaLnBrk="1" latinLnBrk="0" hangingPunct="1">
        <a:spcBef>
          <a:spcPct val="20000"/>
        </a:spcBef>
        <a:buFont typeface="Arial" pitchFamily="34" charset="0"/>
        <a:buChar char="»"/>
        <a:defRPr sz="680" kern="1200">
          <a:solidFill>
            <a:schemeClr val="tx1"/>
          </a:solidFill>
          <a:latin typeface="+mn-lt"/>
          <a:ea typeface="+mn-ea"/>
          <a:cs typeface="+mn-cs"/>
        </a:defRPr>
      </a:lvl5pPr>
      <a:lvl6pPr marL="855467" indent="-77770" algn="l" defTabSz="311079" rtl="0" eaLnBrk="1" latinLnBrk="0" hangingPunct="1">
        <a:spcBef>
          <a:spcPct val="20000"/>
        </a:spcBef>
        <a:buFont typeface="Arial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011006" indent="-77770" algn="l" defTabSz="311079" rtl="0" eaLnBrk="1" latinLnBrk="0" hangingPunct="1">
        <a:spcBef>
          <a:spcPct val="20000"/>
        </a:spcBef>
        <a:buFont typeface="Arial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166546" indent="-77770" algn="l" defTabSz="311079" rtl="0" eaLnBrk="1" latinLnBrk="0" hangingPunct="1">
        <a:spcBef>
          <a:spcPct val="20000"/>
        </a:spcBef>
        <a:buFont typeface="Arial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322085" indent="-77770" algn="l" defTabSz="311079" rtl="0" eaLnBrk="1" latinLnBrk="0" hangingPunct="1">
        <a:spcBef>
          <a:spcPct val="20000"/>
        </a:spcBef>
        <a:buFont typeface="Arial" pitchFamily="34" charset="0"/>
        <a:buChar char="•"/>
        <a:defRPr sz="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1pPr>
      <a:lvl2pPr marL="155539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2pPr>
      <a:lvl3pPr marL="311079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3pPr>
      <a:lvl4pPr marL="466618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4pPr>
      <a:lvl5pPr marL="622158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5pPr>
      <a:lvl6pPr marL="777697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6pPr>
      <a:lvl7pPr marL="933237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7pPr>
      <a:lvl8pPr marL="1088776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8pPr>
      <a:lvl9pPr marL="1244316" algn="l" defTabSz="311079" rtl="0" eaLnBrk="1" latinLnBrk="0" hangingPunct="1">
        <a:defRPr sz="6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62162" y="1438377"/>
            <a:ext cx="4932129" cy="1131735"/>
          </a:xfrm>
        </p:spPr>
        <p:txBody>
          <a:bodyPr/>
          <a:lstStyle/>
          <a:p>
            <a:r>
              <a:rPr lang="en-GB" dirty="0" smtClean="0"/>
              <a:t>Which fabrics should cycling clothing be made from?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Clothing materials and their properties</a:t>
            </a:r>
            <a:endParaRPr lang="en-GB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2" t="20655" r="2152"/>
          <a:stretch/>
        </p:blipFill>
        <p:spPr>
          <a:xfrm>
            <a:off x="5794291" y="267494"/>
            <a:ext cx="3125429" cy="3778702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6442" y="3193391"/>
            <a:ext cx="4343242" cy="184633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74451" y="4037587"/>
            <a:ext cx="251543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50" dirty="0">
                <a:solidFill>
                  <a:schemeClr val="accent1"/>
                </a:solidFill>
              </a:rPr>
              <a:t>©2020, Chris Foster, all </a:t>
            </a:r>
            <a:r>
              <a:rPr lang="en-GB" sz="1000" dirty="0">
                <a:solidFill>
                  <a:schemeClr val="accent1"/>
                </a:solidFill>
              </a:rPr>
              <a:t>rights</a:t>
            </a:r>
            <a:r>
              <a:rPr lang="en-GB" sz="1050" dirty="0">
                <a:solidFill>
                  <a:schemeClr val="accent1"/>
                </a:solidFill>
              </a:rPr>
              <a:t> reserved</a:t>
            </a:r>
          </a:p>
        </p:txBody>
      </p:sp>
    </p:spTree>
    <p:extLst>
      <p:ext uri="{BB962C8B-B14F-4D97-AF65-F5344CB8AC3E}">
        <p14:creationId xmlns:p14="http://schemas.microsoft.com/office/powerpoint/2010/main" val="7820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2F34874-6AB2-44B7-AB39-9219B62528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Textiles, </a:t>
            </a:r>
            <a:r>
              <a:rPr lang="en-US" dirty="0" smtClean="0"/>
              <a:t>Fibres </a:t>
            </a:r>
            <a:r>
              <a:rPr lang="en-US" dirty="0"/>
              <a:t>and Fabrics | </a:t>
            </a:r>
            <a:fld id="{DEC52B34-4675-4365-9D97-45A6EC7468C9}" type="datetime4">
              <a:rPr lang="en-GB" smtClean="0"/>
              <a:pPr/>
              <a:t>12 July 2021</a:t>
            </a:fld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76C007CF-8ACB-4921-B28A-1591307547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552" y="626156"/>
            <a:ext cx="5616575" cy="396875"/>
          </a:xfrm>
        </p:spPr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All fabrics are made from fibres </a:t>
            </a:r>
            <a:endParaRPr lang="en-GB" dirty="0">
              <a:solidFill>
                <a:schemeClr val="accent3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29478886"/>
              </p:ext>
            </p:extLst>
          </p:nvPr>
        </p:nvGraphicFramePr>
        <p:xfrm>
          <a:off x="467544" y="1707654"/>
          <a:ext cx="4307936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4780094" y="1063568"/>
            <a:ext cx="3540936" cy="371043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accent3">
                    <a:lumMod val="75000"/>
                  </a:schemeClr>
                </a:solidFill>
              </a:rPr>
              <a:t>Blended or mixed?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Blending fabrics is where 2 or more types of fibres are twisted together to form yarn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Mixing fabrics is where 2 or more types of yarn are woven together.</a:t>
            </a:r>
          </a:p>
          <a:p>
            <a:endParaRPr lang="en-GB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accent3">
                    <a:lumMod val="75000"/>
                  </a:schemeClr>
                </a:solidFill>
              </a:rPr>
              <a:t>Blending or mixing can: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1.Improve the appearance of the fabric in terms of colour or texture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2.Improve the quality by altering the properties of single materials </a:t>
            </a:r>
            <a:r>
              <a:rPr lang="en-GB" sz="1400" dirty="0" err="1" smtClean="0">
                <a:solidFill>
                  <a:schemeClr val="accent3">
                    <a:lumMod val="75000"/>
                  </a:schemeClr>
                </a:solidFill>
              </a:rPr>
              <a:t>e.g</a:t>
            </a:r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 make it stronger more durable more water resistant etc.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3.Improve the feel of the fabric</a:t>
            </a:r>
          </a:p>
          <a:p>
            <a:r>
              <a:rPr lang="en-GB" sz="1400" dirty="0" smtClean="0">
                <a:solidFill>
                  <a:schemeClr val="accent3">
                    <a:lumMod val="75000"/>
                  </a:schemeClr>
                </a:solidFill>
              </a:rPr>
              <a:t>4.Make a fabric more affordable</a:t>
            </a:r>
          </a:p>
        </p:txBody>
      </p:sp>
    </p:spTree>
    <p:extLst>
      <p:ext uri="{BB962C8B-B14F-4D97-AF65-F5344CB8AC3E}">
        <p14:creationId xmlns:p14="http://schemas.microsoft.com/office/powerpoint/2010/main" val="29218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2F34874-6AB2-44B7-AB39-9219B62528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Textiles</a:t>
            </a:r>
            <a:r>
              <a:rPr lang="en-US" dirty="0"/>
              <a:t>, </a:t>
            </a:r>
            <a:r>
              <a:rPr lang="en-US" dirty="0" smtClean="0"/>
              <a:t>Fibres </a:t>
            </a:r>
            <a:r>
              <a:rPr lang="en-US" dirty="0"/>
              <a:t>and Fabrics | </a:t>
            </a:r>
            <a:fld id="{DEC52B34-4675-4365-9D97-45A6EC7468C9}" type="datetime4">
              <a:rPr lang="en-GB" smtClean="0"/>
              <a:pPr/>
              <a:t>12 July 2021</a:t>
            </a:fld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3389370-B016-442D-8DC3-B236ADD5B8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552" y="1240339"/>
            <a:ext cx="8244333" cy="316835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7030A0"/>
                </a:solidFill>
              </a:rPr>
              <a:t>Polyester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 </a:t>
            </a:r>
            <a:r>
              <a:rPr lang="en-GB" b="1" dirty="0" smtClean="0">
                <a:solidFill>
                  <a:srgbClr val="7030A0"/>
                </a:solidFill>
              </a:rPr>
              <a:t>- </a:t>
            </a:r>
            <a:r>
              <a:rPr lang="en-GB" dirty="0" smtClean="0">
                <a:solidFill>
                  <a:schemeClr val="accent3"/>
                </a:solidFill>
              </a:rPr>
              <a:t>Tough, strong and hard wearing. Holds it colour well and good for washing and can be blended with other fibres. </a:t>
            </a:r>
            <a:endParaRPr lang="en-GB" dirty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Uses- </a:t>
            </a:r>
            <a:r>
              <a:rPr lang="en-GB" dirty="0" smtClean="0">
                <a:solidFill>
                  <a:schemeClr val="accent3"/>
                </a:solidFill>
              </a:rPr>
              <a:t>Fleeces, sportswear, rope, umbrellas and backpacks. 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b="1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7030A0"/>
                </a:solidFill>
              </a:rPr>
              <a:t>Nylon (Polyamide)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</a:t>
            </a:r>
            <a:r>
              <a:rPr lang="en-GB" dirty="0" smtClean="0">
                <a:solidFill>
                  <a:srgbClr val="00B0F0"/>
                </a:solidFill>
              </a:rPr>
              <a:t> </a:t>
            </a:r>
            <a:r>
              <a:rPr lang="en-GB" dirty="0" smtClean="0">
                <a:solidFill>
                  <a:srgbClr val="7030A0"/>
                </a:solidFill>
              </a:rPr>
              <a:t>- </a:t>
            </a:r>
            <a:r>
              <a:rPr lang="en-GB" dirty="0" smtClean="0">
                <a:solidFill>
                  <a:schemeClr val="accent3"/>
                </a:solidFill>
              </a:rPr>
              <a:t>Hard wearing, easily blended, good strength, non-absorbent.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 - </a:t>
            </a:r>
            <a:r>
              <a:rPr lang="en-GB" dirty="0" smtClean="0">
                <a:solidFill>
                  <a:schemeClr val="accent3"/>
                </a:solidFill>
              </a:rPr>
              <a:t>Sports material, parachutes and rope, used as a tough thread.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b="1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7030A0"/>
                </a:solidFill>
              </a:rPr>
              <a:t>Lycra (Elastane)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</a:t>
            </a:r>
            <a:r>
              <a:rPr lang="en-GB" b="1" dirty="0">
                <a:solidFill>
                  <a:srgbClr val="00B0F0"/>
                </a:solidFill>
              </a:rPr>
              <a:t> </a:t>
            </a:r>
            <a:r>
              <a:rPr lang="en-GB" b="1" dirty="0" smtClean="0">
                <a:solidFill>
                  <a:srgbClr val="7030A0"/>
                </a:solidFill>
              </a:rPr>
              <a:t>- </a:t>
            </a:r>
            <a:r>
              <a:rPr lang="en-GB" dirty="0" smtClean="0">
                <a:solidFill>
                  <a:schemeClr val="accent3"/>
                </a:solidFill>
              </a:rPr>
              <a:t>Adds stretch and easy movements, fast drying and holds colour.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 - </a:t>
            </a:r>
            <a:r>
              <a:rPr lang="en-GB" dirty="0" smtClean="0">
                <a:solidFill>
                  <a:schemeClr val="accent3"/>
                </a:solidFill>
              </a:rPr>
              <a:t>Sportswear, clothing for exercising, muscular supports and swimsuits</a:t>
            </a:r>
            <a:r>
              <a:rPr lang="en-GB" b="1" dirty="0" smtClean="0">
                <a:solidFill>
                  <a:schemeClr val="accent3"/>
                </a:solidFill>
              </a:rPr>
              <a:t>					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76C007CF-8ACB-4921-B28A-1591307547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552" y="626156"/>
            <a:ext cx="5616575" cy="396875"/>
          </a:xfrm>
        </p:spPr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Synthetic fibres 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29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75C6A710-6BEF-44AF-9CAB-A3F0B6BE83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825" y="235163"/>
            <a:ext cx="6444296" cy="758309"/>
          </a:xfrm>
        </p:spPr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Natural fibres – from plant or animals/sources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4BF183-D0C9-4682-B6B3-9497C82F34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1825" y="1203598"/>
            <a:ext cx="8244496" cy="342240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Cotton (seed pod of a cotton plant)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 </a:t>
            </a:r>
            <a:r>
              <a:rPr lang="en-GB" b="1" dirty="0" smtClean="0">
                <a:solidFill>
                  <a:schemeClr val="accent3"/>
                </a:solidFill>
              </a:rPr>
              <a:t>- </a:t>
            </a:r>
            <a:r>
              <a:rPr lang="en-GB" dirty="0" smtClean="0">
                <a:solidFill>
                  <a:schemeClr val="accent3"/>
                </a:solidFill>
              </a:rPr>
              <a:t>Strong and soft, cool to wear, thermal properties and absorbent.</a:t>
            </a:r>
            <a:endParaRPr lang="en-GB" dirty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 - </a:t>
            </a:r>
            <a:r>
              <a:rPr lang="en-GB" dirty="0" smtClean="0">
                <a:solidFill>
                  <a:schemeClr val="accent3"/>
                </a:solidFill>
              </a:rPr>
              <a:t>Shirts, underwear, towels and bedsheets, denim can be from cotton. </a:t>
            </a:r>
          </a:p>
          <a:p>
            <a:pPr>
              <a:spcAft>
                <a:spcPts val="0"/>
              </a:spcAft>
            </a:pPr>
            <a:endParaRPr lang="en-GB" b="1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Wool (Sheep generally)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</a:t>
            </a:r>
            <a:r>
              <a:rPr lang="en-GB" b="1" dirty="0" smtClean="0">
                <a:solidFill>
                  <a:schemeClr val="accent3"/>
                </a:solidFill>
              </a:rPr>
              <a:t> - </a:t>
            </a:r>
            <a:r>
              <a:rPr lang="en-GB" dirty="0" smtClean="0">
                <a:solidFill>
                  <a:schemeClr val="accent3"/>
                </a:solidFill>
              </a:rPr>
              <a:t>Absorbent, warm, natural water resilience, takes a while to dry if wet, can shrink when washed. 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 - </a:t>
            </a:r>
            <a:r>
              <a:rPr lang="en-GB" dirty="0" smtClean="0">
                <a:solidFill>
                  <a:schemeClr val="accent3"/>
                </a:solidFill>
              </a:rPr>
              <a:t>Coats, jumpers, suits – useful for warmth</a:t>
            </a:r>
          </a:p>
          <a:p>
            <a:pPr>
              <a:spcAft>
                <a:spcPts val="0"/>
              </a:spcAft>
            </a:pPr>
            <a:endParaRPr lang="en-GB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Silk (Silk worms)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rgbClr val="00B0F0"/>
                </a:solidFill>
              </a:rPr>
              <a:t>Properties </a:t>
            </a:r>
            <a:r>
              <a:rPr lang="en-GB" b="1" dirty="0" smtClean="0">
                <a:solidFill>
                  <a:schemeClr val="accent3"/>
                </a:solidFill>
              </a:rPr>
              <a:t>- </a:t>
            </a:r>
            <a:r>
              <a:rPr lang="en-GB" dirty="0" smtClean="0">
                <a:solidFill>
                  <a:schemeClr val="accent3"/>
                </a:solidFill>
              </a:rPr>
              <a:t>Soft finish, gentle and cool on the skin, strong, tricky to wash.</a:t>
            </a:r>
          </a:p>
          <a:p>
            <a:pPr>
              <a:spcAft>
                <a:spcPts val="0"/>
              </a:spcAft>
            </a:pPr>
            <a:r>
              <a:rPr lang="en-GB" b="1" dirty="0" smtClean="0">
                <a:solidFill>
                  <a:schemeClr val="accent3"/>
                </a:solidFill>
              </a:rPr>
              <a:t>Uses - </a:t>
            </a:r>
            <a:r>
              <a:rPr lang="en-GB" dirty="0" smtClean="0">
                <a:solidFill>
                  <a:schemeClr val="accent3"/>
                </a:solidFill>
              </a:rPr>
              <a:t>Luxury clothes such as underwear and nightwear, and soft furnishings e.g. wall hangings and silk paintings. 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endParaRPr lang="en-GB" b="1" dirty="0">
              <a:solidFill>
                <a:schemeClr val="accent3"/>
              </a:solidFill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3D17858-AD5D-439C-BDBC-975049E4AD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Textiles, </a:t>
            </a:r>
            <a:r>
              <a:rPr lang="en-US" dirty="0" smtClean="0"/>
              <a:t>Fibres </a:t>
            </a:r>
            <a:r>
              <a:rPr lang="en-US" dirty="0"/>
              <a:t>and Fabrics | </a:t>
            </a:r>
            <a:fld id="{DEC52B34-4675-4365-9D97-45A6EC7468C9}" type="datetime4">
              <a:rPr lang="en-GB" smtClean="0"/>
              <a:pPr/>
              <a:t>12 July 2021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0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2F34874-6AB2-44B7-AB39-9219B62528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5576" y="4626000"/>
            <a:ext cx="5615837" cy="177998"/>
          </a:xfrm>
        </p:spPr>
        <p:txBody>
          <a:bodyPr/>
          <a:lstStyle/>
          <a:p>
            <a:r>
              <a:rPr lang="en-US" dirty="0"/>
              <a:t>Textiles, Fibres and Fabrics | </a:t>
            </a:r>
            <a:fld id="{DEC52B34-4675-4365-9D97-45A6EC7468C9}" type="datetime4">
              <a:rPr lang="en-GB" smtClean="0"/>
              <a:pPr/>
              <a:t>12 July 2021</a:t>
            </a:fld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3389370-B016-442D-8DC3-B236ADD5B8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5319" y="843558"/>
            <a:ext cx="8496944" cy="367240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7030A0"/>
                </a:solidFill>
              </a:rPr>
              <a:t>Woven plain weave fabric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00B0F0"/>
                </a:solidFill>
              </a:rPr>
              <a:t>Properties </a:t>
            </a:r>
            <a:r>
              <a:rPr lang="en-GB" sz="1500" b="1" dirty="0" smtClean="0">
                <a:solidFill>
                  <a:srgbClr val="7030A0"/>
                </a:solidFill>
              </a:rPr>
              <a:t>– </a:t>
            </a:r>
            <a:r>
              <a:rPr lang="en-GB" sz="1500" dirty="0" smtClean="0">
                <a:solidFill>
                  <a:schemeClr val="accent3"/>
                </a:solidFill>
              </a:rPr>
              <a:t>cheap and strong</a:t>
            </a:r>
            <a:r>
              <a:rPr lang="en-GB" sz="1500" dirty="0">
                <a:solidFill>
                  <a:schemeClr val="accent3"/>
                </a:solidFill>
              </a:rPr>
              <a:t> </a:t>
            </a:r>
            <a:r>
              <a:rPr lang="en-GB" sz="1500" dirty="0" smtClean="0">
                <a:solidFill>
                  <a:schemeClr val="accent3"/>
                </a:solidFill>
              </a:rPr>
              <a:t>			</a:t>
            </a:r>
            <a:r>
              <a:rPr lang="en-GB" sz="1500" b="1" dirty="0" smtClean="0">
                <a:solidFill>
                  <a:schemeClr val="accent3"/>
                </a:solidFill>
              </a:rPr>
              <a:t>Uses- </a:t>
            </a:r>
            <a:r>
              <a:rPr lang="en-GB" sz="1500" dirty="0" smtClean="0">
                <a:solidFill>
                  <a:schemeClr val="accent3"/>
                </a:solidFill>
              </a:rPr>
              <a:t>Upholstery and clothing</a:t>
            </a:r>
          </a:p>
          <a:p>
            <a:pPr>
              <a:spcAft>
                <a:spcPts val="0"/>
              </a:spcAft>
            </a:pPr>
            <a:endParaRPr lang="en-GB" sz="1500" b="1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7030A0"/>
                </a:solidFill>
              </a:rPr>
              <a:t>Knitted - Weft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00B0F0"/>
                </a:solidFill>
              </a:rPr>
              <a:t>Properties</a:t>
            </a:r>
            <a:r>
              <a:rPr lang="en-GB" sz="1500" dirty="0" smtClean="0">
                <a:solidFill>
                  <a:srgbClr val="00B0F0"/>
                </a:solidFill>
              </a:rPr>
              <a:t> </a:t>
            </a:r>
            <a:r>
              <a:rPr lang="en-GB" sz="1500" dirty="0" smtClean="0">
                <a:solidFill>
                  <a:srgbClr val="7030A0"/>
                </a:solidFill>
              </a:rPr>
              <a:t>– </a:t>
            </a:r>
            <a:r>
              <a:rPr lang="en-GB" sz="1500" dirty="0" smtClean="0">
                <a:solidFill>
                  <a:schemeClr val="accent3"/>
                </a:solidFill>
              </a:rPr>
              <a:t>Warm, different knits can be stretchy. Weft knits unravel or ladder easily. 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chemeClr val="accent3"/>
                </a:solidFill>
              </a:rPr>
              <a:t>Uses – </a:t>
            </a:r>
            <a:r>
              <a:rPr lang="en-GB" sz="1500" dirty="0" smtClean="0">
                <a:solidFill>
                  <a:schemeClr val="accent3"/>
                </a:solidFill>
              </a:rPr>
              <a:t>Sportswear, underwear, socks and tights. 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500" b="1" dirty="0" smtClean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7030A0"/>
                </a:solidFill>
              </a:rPr>
              <a:t>Warp knitted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00B0F0"/>
                </a:solidFill>
              </a:rPr>
              <a:t>Properties</a:t>
            </a:r>
            <a:r>
              <a:rPr lang="en-GB" sz="1500" b="1" dirty="0">
                <a:solidFill>
                  <a:srgbClr val="00B0F0"/>
                </a:solidFill>
              </a:rPr>
              <a:t> </a:t>
            </a:r>
            <a:r>
              <a:rPr lang="en-GB" sz="1500" b="1" dirty="0" smtClean="0">
                <a:solidFill>
                  <a:srgbClr val="7030A0"/>
                </a:solidFill>
              </a:rPr>
              <a:t>– </a:t>
            </a:r>
            <a:r>
              <a:rPr lang="en-GB" sz="1500" dirty="0" smtClean="0">
                <a:solidFill>
                  <a:schemeClr val="accent3"/>
                </a:solidFill>
              </a:rPr>
              <a:t>Quick production, has stretch and keeps shapes, less likely to unravel. 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chemeClr val="accent3"/>
                </a:solidFill>
              </a:rPr>
              <a:t>Uses - </a:t>
            </a:r>
            <a:r>
              <a:rPr lang="en-GB" sz="1500" dirty="0" smtClean="0">
                <a:solidFill>
                  <a:schemeClr val="accent3"/>
                </a:solidFill>
              </a:rPr>
              <a:t>Sportswear, clothing for exercising, and muscular supports.</a:t>
            </a:r>
            <a:endParaRPr lang="en-GB" sz="1500" dirty="0">
              <a:solidFill>
                <a:schemeClr val="accent3"/>
              </a:solidFill>
            </a:endParaRPr>
          </a:p>
          <a:p>
            <a:pPr>
              <a:spcAft>
                <a:spcPts val="0"/>
              </a:spcAft>
            </a:pPr>
            <a:endParaRPr lang="en-GB" sz="1500" b="1" dirty="0" smtClean="0">
              <a:solidFill>
                <a:srgbClr val="7030A0"/>
              </a:solidFill>
            </a:endParaRP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rgbClr val="7030A0"/>
                </a:solidFill>
              </a:rPr>
              <a:t>Non woven (bonded by gluing fibres together e.g. felt)</a:t>
            </a:r>
          </a:p>
          <a:p>
            <a:pPr>
              <a:spcAft>
                <a:spcPts val="0"/>
              </a:spcAft>
            </a:pPr>
            <a:r>
              <a:rPr lang="en-GB" sz="1500" b="1" dirty="0">
                <a:solidFill>
                  <a:srgbClr val="00B0F0"/>
                </a:solidFill>
              </a:rPr>
              <a:t>Properties</a:t>
            </a:r>
            <a:r>
              <a:rPr lang="en-GB" sz="1500" dirty="0">
                <a:solidFill>
                  <a:srgbClr val="00B0F0"/>
                </a:solidFill>
              </a:rPr>
              <a:t> </a:t>
            </a:r>
            <a:r>
              <a:rPr lang="en-GB" sz="1500" dirty="0">
                <a:solidFill>
                  <a:srgbClr val="7030A0"/>
                </a:solidFill>
              </a:rPr>
              <a:t>– </a:t>
            </a:r>
            <a:r>
              <a:rPr lang="en-GB" sz="1500" b="1" dirty="0" smtClean="0">
                <a:solidFill>
                  <a:srgbClr val="FFC000"/>
                </a:solidFill>
              </a:rPr>
              <a:t>Bonded fabrics </a:t>
            </a:r>
            <a:r>
              <a:rPr lang="en-GB" sz="1500" dirty="0" smtClean="0">
                <a:solidFill>
                  <a:schemeClr val="accent3"/>
                </a:solidFill>
              </a:rPr>
              <a:t>can be cut easily and do not fray but are not strong. 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chemeClr val="accent3"/>
                </a:solidFill>
              </a:rPr>
              <a:t>- </a:t>
            </a:r>
            <a:r>
              <a:rPr lang="en-GB" sz="1500" b="1" dirty="0" smtClean="0">
                <a:solidFill>
                  <a:srgbClr val="FFC000"/>
                </a:solidFill>
              </a:rPr>
              <a:t>Felted fabrics </a:t>
            </a:r>
            <a:r>
              <a:rPr lang="en-GB" sz="1500" dirty="0" smtClean="0">
                <a:solidFill>
                  <a:schemeClr val="accent3"/>
                </a:solidFill>
              </a:rPr>
              <a:t>formed by heat and moisture, no elasticity and pulls  apart easily.</a:t>
            </a:r>
          </a:p>
          <a:p>
            <a:pPr>
              <a:spcAft>
                <a:spcPts val="0"/>
              </a:spcAft>
            </a:pPr>
            <a:r>
              <a:rPr lang="en-GB" sz="1500" b="1" dirty="0" smtClean="0">
                <a:solidFill>
                  <a:schemeClr val="accent3"/>
                </a:solidFill>
              </a:rPr>
              <a:t>Uses – </a:t>
            </a:r>
            <a:r>
              <a:rPr lang="en-GB" sz="1500" dirty="0" smtClean="0">
                <a:solidFill>
                  <a:schemeClr val="accent3"/>
                </a:solidFill>
              </a:rPr>
              <a:t>Good for disposable clothes used for protective clothing or hygiene e.g. dish clothes and dusters. Good for hats, sound proofing and insulation. </a:t>
            </a:r>
          </a:p>
          <a:p>
            <a:pPr>
              <a:spcAft>
                <a:spcPts val="0"/>
              </a:spcAft>
            </a:pPr>
            <a:endParaRPr lang="en-GB" sz="1500" b="1" dirty="0" smtClean="0">
              <a:solidFill>
                <a:schemeClr val="accent3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76C007CF-8ACB-4921-B28A-1591307547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1560" y="300000"/>
            <a:ext cx="5616575" cy="396875"/>
          </a:xfrm>
        </p:spPr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Fabric types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95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Textiles, Fibres and Fabrics | </a:t>
            </a:r>
            <a:fld id="{DEC52B34-4675-4365-9D97-45A6EC7468C9}" type="datetime4">
              <a:rPr lang="en-GB"/>
              <a:pPr/>
              <a:t>12 July 2021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2000" y="1203598"/>
            <a:ext cx="7956000" cy="29315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Cost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How it will be used 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Products lifetime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Aesthetics 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Size </a:t>
            </a:r>
            <a:r>
              <a:rPr lang="en-GB" b="1" dirty="0"/>
              <a:t>of product </a:t>
            </a:r>
            <a:r>
              <a:rPr lang="en-GB" b="1" dirty="0" smtClean="0"/>
              <a:t>and type of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Weight and its stability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Fabric availability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Finish required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3"/>
                </a:solidFill>
              </a:rPr>
              <a:t>Fabric considerations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16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3147814"/>
            <a:ext cx="4343242" cy="184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40000"/>
      </p:ext>
    </p:extLst>
  </p:cSld>
  <p:clrMapOvr>
    <a:masterClrMapping/>
  </p:clrMapOvr>
</p:sld>
</file>

<file path=ppt/theme/theme1.xml><?xml version="1.0" encoding="utf-8"?>
<a:theme xmlns:a="http://schemas.openxmlformats.org/drawingml/2006/main" name="Sustrans PowerPoint Theme">
  <a:themeElements>
    <a:clrScheme name="Sustrans">
      <a:dk1>
        <a:srgbClr val="414042"/>
      </a:dk1>
      <a:lt1>
        <a:sysClr val="window" lastClr="FFFFFF"/>
      </a:lt1>
      <a:dk2>
        <a:srgbClr val="C0D631"/>
      </a:dk2>
      <a:lt2>
        <a:srgbClr val="FFFFFF"/>
      </a:lt2>
      <a:accent1>
        <a:srgbClr val="A39A94"/>
      </a:accent1>
      <a:accent2>
        <a:srgbClr val="009BA7"/>
      </a:accent2>
      <a:accent3>
        <a:srgbClr val="253773"/>
      </a:accent3>
      <a:accent4>
        <a:srgbClr val="7FD2EA"/>
      </a:accent4>
      <a:accent5>
        <a:srgbClr val="FFCF41"/>
      </a:accent5>
      <a:accent6>
        <a:srgbClr val="506E5A"/>
      </a:accent6>
      <a:hlink>
        <a:srgbClr val="414042"/>
      </a:hlink>
      <a:folHlink>
        <a:srgbClr val="41404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 with guidelines.potx" id="{234CDD8E-C811-4303-B561-8D1DB61570AA}" vid="{B13AB005-C240-4DC0-BC2E-866CFDAC10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365</TotalTime>
  <Words>437</Words>
  <Application>Microsoft Office PowerPoint</Application>
  <PresentationFormat>On-screen Show (16:9)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Arial Regular</vt:lpstr>
      <vt:lpstr>Calibri</vt:lpstr>
      <vt:lpstr>Wingdings</vt:lpstr>
      <vt:lpstr>Sustrans PowerPoint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Sustrans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Hughes</dc:creator>
  <cp:lastModifiedBy>Meg Elworthy</cp:lastModifiedBy>
  <cp:revision>23</cp:revision>
  <dcterms:created xsi:type="dcterms:W3CDTF">2021-06-21T09:22:18Z</dcterms:created>
  <dcterms:modified xsi:type="dcterms:W3CDTF">2021-07-12T11:36:29Z</dcterms:modified>
</cp:coreProperties>
</file>